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9875825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iI1dRQ1dMa4AViFdEaqu1QQt/k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46300" y="514350"/>
            <a:ext cx="65842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87575" y="3257550"/>
            <a:ext cx="790065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987575" y="3257550"/>
            <a:ext cx="790065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646300" y="514350"/>
            <a:ext cx="65842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:notes"/>
          <p:cNvSpPr txBox="1"/>
          <p:nvPr>
            <p:ph idx="1" type="body"/>
          </p:nvPr>
        </p:nvSpPr>
        <p:spPr>
          <a:xfrm>
            <a:off x="987575" y="3257550"/>
            <a:ext cx="790065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:notes"/>
          <p:cNvSpPr/>
          <p:nvPr>
            <p:ph idx="2" type="sldImg"/>
          </p:nvPr>
        </p:nvSpPr>
        <p:spPr>
          <a:xfrm>
            <a:off x="1646300" y="514350"/>
            <a:ext cx="65842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:notes"/>
          <p:cNvSpPr txBox="1"/>
          <p:nvPr>
            <p:ph idx="1" type="body"/>
          </p:nvPr>
        </p:nvSpPr>
        <p:spPr>
          <a:xfrm>
            <a:off x="987575" y="3257550"/>
            <a:ext cx="790065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:notes"/>
          <p:cNvSpPr/>
          <p:nvPr>
            <p:ph idx="2" type="sldImg"/>
          </p:nvPr>
        </p:nvSpPr>
        <p:spPr>
          <a:xfrm>
            <a:off x="1646300" y="514350"/>
            <a:ext cx="65842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:notes"/>
          <p:cNvSpPr txBox="1"/>
          <p:nvPr>
            <p:ph idx="1" type="body"/>
          </p:nvPr>
        </p:nvSpPr>
        <p:spPr>
          <a:xfrm>
            <a:off x="987575" y="3257550"/>
            <a:ext cx="790065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4:notes"/>
          <p:cNvSpPr/>
          <p:nvPr>
            <p:ph idx="2" type="sldImg"/>
          </p:nvPr>
        </p:nvSpPr>
        <p:spPr>
          <a:xfrm>
            <a:off x="1646300" y="514350"/>
            <a:ext cx="65842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5:notes"/>
          <p:cNvSpPr txBox="1"/>
          <p:nvPr>
            <p:ph idx="1" type="body"/>
          </p:nvPr>
        </p:nvSpPr>
        <p:spPr>
          <a:xfrm>
            <a:off x="987575" y="3257550"/>
            <a:ext cx="790065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5:notes"/>
          <p:cNvSpPr/>
          <p:nvPr>
            <p:ph idx="2" type="sldImg"/>
          </p:nvPr>
        </p:nvSpPr>
        <p:spPr>
          <a:xfrm>
            <a:off x="1646300" y="514350"/>
            <a:ext cx="65842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6:notes"/>
          <p:cNvSpPr txBox="1"/>
          <p:nvPr>
            <p:ph idx="1" type="body"/>
          </p:nvPr>
        </p:nvSpPr>
        <p:spPr>
          <a:xfrm>
            <a:off x="987575" y="3257550"/>
            <a:ext cx="790065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6:notes"/>
          <p:cNvSpPr/>
          <p:nvPr>
            <p:ph idx="2" type="sldImg"/>
          </p:nvPr>
        </p:nvSpPr>
        <p:spPr>
          <a:xfrm>
            <a:off x="1646300" y="514350"/>
            <a:ext cx="65842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2630" y="685800"/>
            <a:ext cx="9141503" cy="6180090"/>
          </a:xfrm>
          <a:prstGeom prst="rect">
            <a:avLst/>
          </a:prstGeom>
          <a:gradFill>
            <a:gsLst>
              <a:gs pos="0">
                <a:schemeClr val="lt1"/>
              </a:gs>
              <a:gs pos="43000">
                <a:schemeClr val="lt1"/>
              </a:gs>
              <a:gs pos="100000">
                <a:srgbClr val="EFF8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5" name="Google Shape;85;p1"/>
          <p:cNvGrpSpPr/>
          <p:nvPr/>
        </p:nvGrpSpPr>
        <p:grpSpPr>
          <a:xfrm>
            <a:off x="695833" y="1059909"/>
            <a:ext cx="5908655" cy="765528"/>
            <a:chOff x="205963" y="1255857"/>
            <a:chExt cx="5908655" cy="765528"/>
          </a:xfrm>
        </p:grpSpPr>
        <p:sp>
          <p:nvSpPr>
            <p:cNvPr id="86" name="Google Shape;86;p1"/>
            <p:cNvSpPr txBox="1"/>
            <p:nvPr/>
          </p:nvSpPr>
          <p:spPr>
            <a:xfrm>
              <a:off x="2032470" y="1255857"/>
              <a:ext cx="2354460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Cultural Inclusion  </a:t>
              </a:r>
              <a:endPara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7" name="Google Shape;87;p1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88" name="Google Shape;88;p1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" name="Google Shape;89;p1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1"/>
                  </a:gs>
                  <a:gs pos="100000">
                    <a:schemeClr val="accent1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0" name="Google Shape;90;p1"/>
            <p:cNvSpPr/>
            <p:nvPr/>
          </p:nvSpPr>
          <p:spPr>
            <a:xfrm>
              <a:off x="598723" y="1625383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Welcoming, safe and supportive environment</a:t>
              </a:r>
              <a:endParaRPr/>
            </a:p>
          </p:txBody>
        </p:sp>
      </p:grpSp>
      <p:grpSp>
        <p:nvGrpSpPr>
          <p:cNvPr id="91" name="Google Shape;91;p1"/>
          <p:cNvGrpSpPr/>
          <p:nvPr/>
        </p:nvGrpSpPr>
        <p:grpSpPr>
          <a:xfrm>
            <a:off x="6509948" y="600905"/>
            <a:ext cx="1603762" cy="6150070"/>
            <a:chOff x="3770119" y="600905"/>
            <a:chExt cx="1603762" cy="6150070"/>
          </a:xfrm>
        </p:grpSpPr>
        <p:grpSp>
          <p:nvGrpSpPr>
            <p:cNvPr id="92" name="Google Shape;92;p1"/>
            <p:cNvGrpSpPr/>
            <p:nvPr/>
          </p:nvGrpSpPr>
          <p:grpSpPr>
            <a:xfrm>
              <a:off x="3770119" y="600905"/>
              <a:ext cx="1603762" cy="6150070"/>
              <a:chOff x="6034506" y="660368"/>
              <a:chExt cx="1800678" cy="6905200"/>
            </a:xfrm>
          </p:grpSpPr>
          <p:sp>
            <p:nvSpPr>
              <p:cNvPr id="93" name="Google Shape;93;p1"/>
              <p:cNvSpPr/>
              <p:nvPr/>
            </p:nvSpPr>
            <p:spPr>
              <a:xfrm>
                <a:off x="6206359" y="660368"/>
                <a:ext cx="1447870" cy="1792218"/>
              </a:xfrm>
              <a:custGeom>
                <a:rect b="b" l="l" r="r" t="t"/>
                <a:pathLst>
                  <a:path extrusionOk="0" h="2561350" w="2069223">
                    <a:moveTo>
                      <a:pt x="1029052" y="3"/>
                    </a:moveTo>
                    <a:cubicBezTo>
                      <a:pt x="1198121" y="-691"/>
                      <a:pt x="1366104" y="120921"/>
                      <a:pt x="1243365" y="286050"/>
                    </a:cubicBezTo>
                    <a:cubicBezTo>
                      <a:pt x="1227255" y="315682"/>
                      <a:pt x="1215473" y="348101"/>
                      <a:pt x="1221229" y="389002"/>
                    </a:cubicBezTo>
                    <a:cubicBezTo>
                      <a:pt x="1226297" y="528261"/>
                      <a:pt x="1696392" y="461119"/>
                      <a:pt x="1960083" y="361648"/>
                    </a:cubicBezTo>
                    <a:cubicBezTo>
                      <a:pt x="2053938" y="496394"/>
                      <a:pt x="2071127" y="822506"/>
                      <a:pt x="2067846" y="961234"/>
                    </a:cubicBezTo>
                    <a:cubicBezTo>
                      <a:pt x="2071715" y="1080232"/>
                      <a:pt x="2015018" y="1106744"/>
                      <a:pt x="1881338" y="1030865"/>
                    </a:cubicBezTo>
                    <a:cubicBezTo>
                      <a:pt x="1484062" y="845572"/>
                      <a:pt x="1585310" y="1699608"/>
                      <a:pt x="1847663" y="1535481"/>
                    </a:cubicBezTo>
                    <a:cubicBezTo>
                      <a:pt x="1929415" y="1495441"/>
                      <a:pt x="2055329" y="1373504"/>
                      <a:pt x="2065360" y="1597847"/>
                    </a:cubicBezTo>
                    <a:cubicBezTo>
                      <a:pt x="2080367" y="1677957"/>
                      <a:pt x="2053974" y="2093695"/>
                      <a:pt x="1945162" y="2187725"/>
                    </a:cubicBezTo>
                    <a:cubicBezTo>
                      <a:pt x="1805733" y="2151252"/>
                      <a:pt x="1398565" y="2030230"/>
                      <a:pt x="1223492" y="2167002"/>
                    </a:cubicBezTo>
                    <a:cubicBezTo>
                      <a:pt x="1210011" y="2193452"/>
                      <a:pt x="1212813" y="2230274"/>
                      <a:pt x="1243365" y="2275300"/>
                    </a:cubicBezTo>
                    <a:cubicBezTo>
                      <a:pt x="1483871" y="2660267"/>
                      <a:pt x="591323" y="2652331"/>
                      <a:pt x="803256" y="2277680"/>
                    </a:cubicBezTo>
                    <a:cubicBezTo>
                      <a:pt x="852179" y="2213432"/>
                      <a:pt x="836244" y="2132321"/>
                      <a:pt x="723771" y="2109806"/>
                    </a:cubicBezTo>
                    <a:cubicBezTo>
                      <a:pt x="609542" y="2086940"/>
                      <a:pt x="401355" y="2119754"/>
                      <a:pt x="117884" y="2215080"/>
                    </a:cubicBezTo>
                    <a:cubicBezTo>
                      <a:pt x="25248" y="2145089"/>
                      <a:pt x="-7310" y="1771407"/>
                      <a:pt x="1340" y="1657531"/>
                    </a:cubicBezTo>
                    <a:cubicBezTo>
                      <a:pt x="24910" y="1416831"/>
                      <a:pt x="118063" y="1502066"/>
                      <a:pt x="271736" y="1561668"/>
                    </a:cubicBezTo>
                    <a:cubicBezTo>
                      <a:pt x="483918" y="1635999"/>
                      <a:pt x="591326" y="1022800"/>
                      <a:pt x="249462" y="1045298"/>
                    </a:cubicBezTo>
                    <a:cubicBezTo>
                      <a:pt x="168753" y="1050498"/>
                      <a:pt x="31973" y="1183628"/>
                      <a:pt x="8800" y="1018431"/>
                    </a:cubicBezTo>
                    <a:cubicBezTo>
                      <a:pt x="-14373" y="907943"/>
                      <a:pt x="14056" y="478572"/>
                      <a:pt x="110423" y="382371"/>
                    </a:cubicBezTo>
                    <a:cubicBezTo>
                      <a:pt x="506629" y="514999"/>
                      <a:pt x="790102" y="488473"/>
                      <a:pt x="828213" y="389002"/>
                    </a:cubicBezTo>
                    <a:cubicBezTo>
                      <a:pt x="838534" y="365427"/>
                      <a:pt x="828962" y="333342"/>
                      <a:pt x="793309" y="283670"/>
                    </a:cubicBezTo>
                    <a:cubicBezTo>
                      <a:pt x="687343" y="96344"/>
                      <a:pt x="859983" y="698"/>
                      <a:pt x="1029052" y="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94000">
                    <a:srgbClr val="BF4C00"/>
                  </a:gs>
                  <a:gs pos="100000">
                    <a:srgbClr val="BF4C0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5400000">
                <a:off x="6216710" y="1947991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rgbClr val="4C720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flipH="1" rot="10800000">
                <a:off x="6213670" y="3226986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2"/>
                  </a:gs>
                  <a:gs pos="100000">
                    <a:schemeClr val="dk2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 rot="5400000">
                <a:off x="6225169" y="4496805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52C63"/>
                  </a:gs>
                  <a:gs pos="100000">
                    <a:schemeClr val="accent4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 flipH="1" rot="10800000">
                <a:off x="6213670" y="5773350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3D2B54"/>
                  </a:gs>
                  <a:gs pos="100000">
                    <a:schemeClr val="accent5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8" name="Google Shape;98;p1"/>
            <p:cNvGrpSpPr/>
            <p:nvPr/>
          </p:nvGrpSpPr>
          <p:grpSpPr>
            <a:xfrm>
              <a:off x="4388482" y="1148674"/>
              <a:ext cx="400818" cy="5074901"/>
              <a:chOff x="4388482" y="1148674"/>
              <a:chExt cx="400818" cy="5074901"/>
            </a:xfrm>
          </p:grpSpPr>
          <p:sp>
            <p:nvSpPr>
              <p:cNvPr id="99" name="Google Shape;99;p1"/>
              <p:cNvSpPr txBox="1"/>
              <p:nvPr/>
            </p:nvSpPr>
            <p:spPr>
              <a:xfrm>
                <a:off x="4422263" y="1148674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"/>
              <p:cNvSpPr txBox="1"/>
              <p:nvPr/>
            </p:nvSpPr>
            <p:spPr>
              <a:xfrm>
                <a:off x="4388482" y="2232656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"/>
              <p:cNvSpPr txBox="1"/>
              <p:nvPr/>
            </p:nvSpPr>
            <p:spPr>
              <a:xfrm>
                <a:off x="4388482" y="450342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1"/>
              <p:cNvSpPr txBox="1"/>
              <p:nvPr/>
            </p:nvSpPr>
            <p:spPr>
              <a:xfrm>
                <a:off x="4388482" y="563880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03" name="Google Shape;103;p1"/>
          <p:cNvSpPr txBox="1"/>
          <p:nvPr/>
        </p:nvSpPr>
        <p:spPr>
          <a:xfrm>
            <a:off x="1088592" y="74847"/>
            <a:ext cx="701758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Kiddies Campus Learning Priorities at a glance </a:t>
            </a:r>
            <a:endParaRPr/>
          </a:p>
        </p:txBody>
      </p:sp>
      <p:grpSp>
        <p:nvGrpSpPr>
          <p:cNvPr id="104" name="Google Shape;104;p1"/>
          <p:cNvGrpSpPr/>
          <p:nvPr/>
        </p:nvGrpSpPr>
        <p:grpSpPr>
          <a:xfrm>
            <a:off x="695833" y="2191524"/>
            <a:ext cx="5908655" cy="765528"/>
            <a:chOff x="205963" y="1255857"/>
            <a:chExt cx="5908655" cy="765528"/>
          </a:xfrm>
        </p:grpSpPr>
        <p:sp>
          <p:nvSpPr>
            <p:cNvPr id="105" name="Google Shape;105;p1"/>
            <p:cNvSpPr txBox="1"/>
            <p:nvPr/>
          </p:nvSpPr>
          <p:spPr>
            <a:xfrm>
              <a:off x="2032470" y="1255857"/>
              <a:ext cx="209410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Independence</a:t>
              </a:r>
              <a:endPara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6" name="Google Shape;106;p1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07" name="Google Shape;107;p1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2"/>
                  </a:gs>
                  <a:gs pos="100000">
                    <a:schemeClr val="accent2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9" name="Google Shape;109;p1"/>
            <p:cNvSpPr/>
            <p:nvPr/>
          </p:nvSpPr>
          <p:spPr>
            <a:xfrm>
              <a:off x="598723" y="1625383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Fostering and embracing increasing autonomy </a:t>
              </a:r>
              <a:endParaRPr/>
            </a:p>
          </p:txBody>
        </p:sp>
      </p:grpSp>
      <p:grpSp>
        <p:nvGrpSpPr>
          <p:cNvPr id="110" name="Google Shape;110;p1"/>
          <p:cNvGrpSpPr/>
          <p:nvPr/>
        </p:nvGrpSpPr>
        <p:grpSpPr>
          <a:xfrm>
            <a:off x="695833" y="3319776"/>
            <a:ext cx="5908655" cy="765528"/>
            <a:chOff x="205963" y="1255857"/>
            <a:chExt cx="5908655" cy="765528"/>
          </a:xfrm>
        </p:grpSpPr>
        <p:sp>
          <p:nvSpPr>
            <p:cNvPr id="111" name="Google Shape;111;p1"/>
            <p:cNvSpPr txBox="1"/>
            <p:nvPr/>
          </p:nvSpPr>
          <p:spPr>
            <a:xfrm>
              <a:off x="2032470" y="1255857"/>
              <a:ext cx="209410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Creative Play</a:t>
              </a:r>
              <a:endParaRPr/>
            </a:p>
          </p:txBody>
        </p:sp>
        <p:grpSp>
          <p:nvGrpSpPr>
            <p:cNvPr id="112" name="Google Shape;112;p1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13" name="Google Shape;113;p1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1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dk2"/>
                  </a:gs>
                  <a:gs pos="100000">
                    <a:schemeClr val="dk2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5" name="Google Shape;115;p1"/>
            <p:cNvSpPr/>
            <p:nvPr/>
          </p:nvSpPr>
          <p:spPr>
            <a:xfrm>
              <a:off x="598723" y="1625383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Supporting learner's interests and building understanding</a:t>
              </a:r>
              <a:endParaRPr/>
            </a:p>
          </p:txBody>
        </p:sp>
      </p:grpSp>
      <p:grpSp>
        <p:nvGrpSpPr>
          <p:cNvPr id="116" name="Google Shape;116;p1"/>
          <p:cNvGrpSpPr/>
          <p:nvPr/>
        </p:nvGrpSpPr>
        <p:grpSpPr>
          <a:xfrm>
            <a:off x="695833" y="4462428"/>
            <a:ext cx="5908655" cy="761963"/>
            <a:chOff x="205963" y="1259422"/>
            <a:chExt cx="5908655" cy="761963"/>
          </a:xfrm>
        </p:grpSpPr>
        <p:sp>
          <p:nvSpPr>
            <p:cNvPr id="117" name="Google Shape;117;p1"/>
            <p:cNvSpPr txBox="1"/>
            <p:nvPr/>
          </p:nvSpPr>
          <p:spPr>
            <a:xfrm>
              <a:off x="1584927" y="1315557"/>
              <a:ext cx="3376780" cy="4739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Literacy and Numeracy </a:t>
              </a:r>
              <a:endPara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8" name="Google Shape;118;p1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19" name="Google Shape;119;p1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4"/>
                  </a:gs>
                  <a:gs pos="100000">
                    <a:schemeClr val="accent4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1" name="Google Shape;121;p1"/>
            <p:cNvSpPr/>
            <p:nvPr/>
          </p:nvSpPr>
          <p:spPr>
            <a:xfrm>
              <a:off x="598723" y="1625383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Providing rich environments for developmental foundations</a:t>
              </a:r>
              <a:endParaRPr/>
            </a:p>
          </p:txBody>
        </p:sp>
      </p:grpSp>
      <p:grpSp>
        <p:nvGrpSpPr>
          <p:cNvPr id="122" name="Google Shape;122;p1"/>
          <p:cNvGrpSpPr/>
          <p:nvPr/>
        </p:nvGrpSpPr>
        <p:grpSpPr>
          <a:xfrm>
            <a:off x="695833" y="5592133"/>
            <a:ext cx="5908655" cy="761963"/>
            <a:chOff x="205963" y="1259422"/>
            <a:chExt cx="5908655" cy="761963"/>
          </a:xfrm>
        </p:grpSpPr>
        <p:sp>
          <p:nvSpPr>
            <p:cNvPr id="123" name="Google Shape;123;p1"/>
            <p:cNvSpPr txBox="1"/>
            <p:nvPr/>
          </p:nvSpPr>
          <p:spPr>
            <a:xfrm>
              <a:off x="676389" y="1268804"/>
              <a:ext cx="4869423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Holistic Learning and Connections</a:t>
              </a:r>
              <a:endPara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4" name="Google Shape;124;p1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25" name="Google Shape;125;p1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1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5"/>
                  </a:gs>
                  <a:gs pos="100000">
                    <a:schemeClr val="accent5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7" name="Google Shape;127;p1"/>
            <p:cNvSpPr/>
            <p:nvPr/>
          </p:nvSpPr>
          <p:spPr>
            <a:xfrm>
              <a:off x="598723" y="1625383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Empowering tamariki through mind, body, emotion, and spirit</a:t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"/>
          <p:cNvSpPr/>
          <p:nvPr/>
        </p:nvSpPr>
        <p:spPr>
          <a:xfrm>
            <a:off x="-20230" y="658154"/>
            <a:ext cx="9141503" cy="6180090"/>
          </a:xfrm>
          <a:prstGeom prst="rect">
            <a:avLst/>
          </a:prstGeom>
          <a:gradFill>
            <a:gsLst>
              <a:gs pos="0">
                <a:schemeClr val="lt1"/>
              </a:gs>
              <a:gs pos="43000">
                <a:schemeClr val="lt1"/>
              </a:gs>
              <a:gs pos="100000">
                <a:srgbClr val="EFF8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3" name="Google Shape;133;p2"/>
          <p:cNvGrpSpPr/>
          <p:nvPr/>
        </p:nvGrpSpPr>
        <p:grpSpPr>
          <a:xfrm>
            <a:off x="6509948" y="600905"/>
            <a:ext cx="1603762" cy="6150070"/>
            <a:chOff x="6509948" y="600905"/>
            <a:chExt cx="1603762" cy="6150070"/>
          </a:xfrm>
        </p:grpSpPr>
        <p:grpSp>
          <p:nvGrpSpPr>
            <p:cNvPr id="134" name="Google Shape;134;p2"/>
            <p:cNvGrpSpPr/>
            <p:nvPr/>
          </p:nvGrpSpPr>
          <p:grpSpPr>
            <a:xfrm>
              <a:off x="6509948" y="600905"/>
              <a:ext cx="1603762" cy="6150070"/>
              <a:chOff x="6034506" y="660368"/>
              <a:chExt cx="1800678" cy="6905200"/>
            </a:xfrm>
          </p:grpSpPr>
          <p:sp>
            <p:nvSpPr>
              <p:cNvPr id="135" name="Google Shape;135;p2"/>
              <p:cNvSpPr/>
              <p:nvPr/>
            </p:nvSpPr>
            <p:spPr>
              <a:xfrm>
                <a:off x="6206359" y="660368"/>
                <a:ext cx="1447870" cy="1792218"/>
              </a:xfrm>
              <a:custGeom>
                <a:rect b="b" l="l" r="r" t="t"/>
                <a:pathLst>
                  <a:path extrusionOk="0" h="2561350" w="2069223">
                    <a:moveTo>
                      <a:pt x="1029052" y="3"/>
                    </a:moveTo>
                    <a:cubicBezTo>
                      <a:pt x="1198121" y="-691"/>
                      <a:pt x="1366104" y="120921"/>
                      <a:pt x="1243365" y="286050"/>
                    </a:cubicBezTo>
                    <a:cubicBezTo>
                      <a:pt x="1227255" y="315682"/>
                      <a:pt x="1215473" y="348101"/>
                      <a:pt x="1221229" y="389002"/>
                    </a:cubicBezTo>
                    <a:cubicBezTo>
                      <a:pt x="1226297" y="528261"/>
                      <a:pt x="1696392" y="461119"/>
                      <a:pt x="1960083" y="361648"/>
                    </a:cubicBezTo>
                    <a:cubicBezTo>
                      <a:pt x="2053938" y="496394"/>
                      <a:pt x="2071127" y="822506"/>
                      <a:pt x="2067846" y="961234"/>
                    </a:cubicBezTo>
                    <a:cubicBezTo>
                      <a:pt x="2071715" y="1080232"/>
                      <a:pt x="2015018" y="1106744"/>
                      <a:pt x="1881338" y="1030865"/>
                    </a:cubicBezTo>
                    <a:cubicBezTo>
                      <a:pt x="1484062" y="845572"/>
                      <a:pt x="1585310" y="1699608"/>
                      <a:pt x="1847663" y="1535481"/>
                    </a:cubicBezTo>
                    <a:cubicBezTo>
                      <a:pt x="1929415" y="1495441"/>
                      <a:pt x="2055329" y="1373504"/>
                      <a:pt x="2065360" y="1597847"/>
                    </a:cubicBezTo>
                    <a:cubicBezTo>
                      <a:pt x="2080367" y="1677957"/>
                      <a:pt x="2053974" y="2093695"/>
                      <a:pt x="1945162" y="2187725"/>
                    </a:cubicBezTo>
                    <a:cubicBezTo>
                      <a:pt x="1805733" y="2151252"/>
                      <a:pt x="1398565" y="2030230"/>
                      <a:pt x="1223492" y="2167002"/>
                    </a:cubicBezTo>
                    <a:cubicBezTo>
                      <a:pt x="1210011" y="2193452"/>
                      <a:pt x="1212813" y="2230274"/>
                      <a:pt x="1243365" y="2275300"/>
                    </a:cubicBezTo>
                    <a:cubicBezTo>
                      <a:pt x="1483871" y="2660267"/>
                      <a:pt x="591323" y="2652331"/>
                      <a:pt x="803256" y="2277680"/>
                    </a:cubicBezTo>
                    <a:cubicBezTo>
                      <a:pt x="852179" y="2213432"/>
                      <a:pt x="836244" y="2132321"/>
                      <a:pt x="723771" y="2109806"/>
                    </a:cubicBezTo>
                    <a:cubicBezTo>
                      <a:pt x="609542" y="2086940"/>
                      <a:pt x="401355" y="2119754"/>
                      <a:pt x="117884" y="2215080"/>
                    </a:cubicBezTo>
                    <a:cubicBezTo>
                      <a:pt x="25248" y="2145089"/>
                      <a:pt x="-7310" y="1771407"/>
                      <a:pt x="1340" y="1657531"/>
                    </a:cubicBezTo>
                    <a:cubicBezTo>
                      <a:pt x="24910" y="1416831"/>
                      <a:pt x="118063" y="1502066"/>
                      <a:pt x="271736" y="1561668"/>
                    </a:cubicBezTo>
                    <a:cubicBezTo>
                      <a:pt x="483918" y="1635999"/>
                      <a:pt x="591326" y="1022800"/>
                      <a:pt x="249462" y="1045298"/>
                    </a:cubicBezTo>
                    <a:cubicBezTo>
                      <a:pt x="168753" y="1050498"/>
                      <a:pt x="31973" y="1183628"/>
                      <a:pt x="8800" y="1018431"/>
                    </a:cubicBezTo>
                    <a:cubicBezTo>
                      <a:pt x="-14373" y="907943"/>
                      <a:pt x="14056" y="478572"/>
                      <a:pt x="110423" y="382371"/>
                    </a:cubicBezTo>
                    <a:cubicBezTo>
                      <a:pt x="506629" y="514999"/>
                      <a:pt x="790102" y="488473"/>
                      <a:pt x="828213" y="389002"/>
                    </a:cubicBezTo>
                    <a:cubicBezTo>
                      <a:pt x="838534" y="365427"/>
                      <a:pt x="828962" y="333342"/>
                      <a:pt x="793309" y="283670"/>
                    </a:cubicBezTo>
                    <a:cubicBezTo>
                      <a:pt x="687343" y="96344"/>
                      <a:pt x="859983" y="698"/>
                      <a:pt x="1029052" y="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94000">
                    <a:srgbClr val="BF4C00"/>
                  </a:gs>
                  <a:gs pos="100000">
                    <a:srgbClr val="BF4C0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2"/>
              <p:cNvSpPr/>
              <p:nvPr/>
            </p:nvSpPr>
            <p:spPr>
              <a:xfrm rot="5400000">
                <a:off x="6216710" y="1947991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100000">
                    <a:srgbClr val="60606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 flipH="1" rot="10800000">
                <a:off x="6213670" y="3226986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2"/>
              <p:cNvSpPr/>
              <p:nvPr/>
            </p:nvSpPr>
            <p:spPr>
              <a:xfrm rot="5400000">
                <a:off x="6225169" y="4496805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 flipH="1" rot="10800000">
                <a:off x="6213670" y="5773350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0" name="Google Shape;140;p2"/>
            <p:cNvGrpSpPr/>
            <p:nvPr/>
          </p:nvGrpSpPr>
          <p:grpSpPr>
            <a:xfrm>
              <a:off x="7128311" y="1097274"/>
              <a:ext cx="367037" cy="5126301"/>
              <a:chOff x="4388482" y="1097274"/>
              <a:chExt cx="367037" cy="5126301"/>
            </a:xfrm>
          </p:grpSpPr>
          <p:sp>
            <p:nvSpPr>
              <p:cNvPr id="141" name="Google Shape;141;p2"/>
              <p:cNvSpPr txBox="1"/>
              <p:nvPr/>
            </p:nvSpPr>
            <p:spPr>
              <a:xfrm>
                <a:off x="4388482" y="1097274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142;p2"/>
              <p:cNvSpPr txBox="1"/>
              <p:nvPr/>
            </p:nvSpPr>
            <p:spPr>
              <a:xfrm>
                <a:off x="4388482" y="2232656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143;p2"/>
              <p:cNvSpPr txBox="1"/>
              <p:nvPr/>
            </p:nvSpPr>
            <p:spPr>
              <a:xfrm>
                <a:off x="4388482" y="3368038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2"/>
              <p:cNvSpPr txBox="1"/>
              <p:nvPr/>
            </p:nvSpPr>
            <p:spPr>
              <a:xfrm>
                <a:off x="4388482" y="450342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2"/>
              <p:cNvSpPr txBox="1"/>
              <p:nvPr/>
            </p:nvSpPr>
            <p:spPr>
              <a:xfrm>
                <a:off x="4388482" y="563880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6" name="Google Shape;146;p2"/>
          <p:cNvSpPr txBox="1"/>
          <p:nvPr/>
        </p:nvSpPr>
        <p:spPr>
          <a:xfrm>
            <a:off x="228600" y="42814"/>
            <a:ext cx="89154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Cultural Inclusion </a:t>
            </a:r>
            <a:endParaRPr b="1" i="0" sz="28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7" name="Google Shape;147;p2"/>
          <p:cNvGrpSpPr/>
          <p:nvPr/>
        </p:nvGrpSpPr>
        <p:grpSpPr>
          <a:xfrm>
            <a:off x="695833" y="1063474"/>
            <a:ext cx="5908655" cy="761963"/>
            <a:chOff x="205963" y="1259422"/>
            <a:chExt cx="5908655" cy="761963"/>
          </a:xfrm>
        </p:grpSpPr>
        <p:grpSp>
          <p:nvGrpSpPr>
            <p:cNvPr id="148" name="Google Shape;148;p2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49" name="Google Shape;149;p2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2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1"/>
                  </a:gs>
                  <a:gs pos="100000">
                    <a:schemeClr val="accent1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1" name="Google Shape;151;p2"/>
            <p:cNvSpPr/>
            <p:nvPr/>
          </p:nvSpPr>
          <p:spPr>
            <a:xfrm>
              <a:off x="624364" y="1425328"/>
              <a:ext cx="5312684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 believe in: </a:t>
              </a:r>
              <a:endParaRPr/>
            </a:p>
          </p:txBody>
        </p:sp>
      </p:grpSp>
      <p:grpSp>
        <p:nvGrpSpPr>
          <p:cNvPr id="152" name="Google Shape;152;p2"/>
          <p:cNvGrpSpPr/>
          <p:nvPr/>
        </p:nvGrpSpPr>
        <p:grpSpPr>
          <a:xfrm>
            <a:off x="695833" y="2195089"/>
            <a:ext cx="5908655" cy="761963"/>
            <a:chOff x="205963" y="1259422"/>
            <a:chExt cx="5908655" cy="761963"/>
          </a:xfrm>
        </p:grpSpPr>
        <p:grpSp>
          <p:nvGrpSpPr>
            <p:cNvPr id="153" name="Google Shape;153;p2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54" name="Google Shape;154;p2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6" name="Google Shape;156;p2"/>
            <p:cNvSpPr/>
            <p:nvPr/>
          </p:nvSpPr>
          <p:spPr>
            <a:xfrm>
              <a:off x="610755" y="1390821"/>
              <a:ext cx="531268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Honoring Te Tiriti o Waitangi and valuing New Zealands Bi-cultural heritage.</a:t>
              </a:r>
              <a:endParaRPr/>
            </a:p>
          </p:txBody>
        </p:sp>
      </p:grpSp>
      <p:grpSp>
        <p:nvGrpSpPr>
          <p:cNvPr id="157" name="Google Shape;157;p2"/>
          <p:cNvGrpSpPr/>
          <p:nvPr/>
        </p:nvGrpSpPr>
        <p:grpSpPr>
          <a:xfrm>
            <a:off x="695833" y="3323341"/>
            <a:ext cx="5908655" cy="761963"/>
            <a:chOff x="205963" y="1259422"/>
            <a:chExt cx="5908655" cy="761963"/>
          </a:xfrm>
        </p:grpSpPr>
        <p:grpSp>
          <p:nvGrpSpPr>
            <p:cNvPr id="158" name="Google Shape;158;p2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59" name="Google Shape;159;p2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1" name="Google Shape;161;p2"/>
            <p:cNvSpPr/>
            <p:nvPr/>
          </p:nvSpPr>
          <p:spPr>
            <a:xfrm>
              <a:off x="624364" y="1485631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Respecting each family’s unique way of life</a:t>
              </a:r>
              <a:endParaRPr/>
            </a:p>
          </p:txBody>
        </p:sp>
      </p:grpSp>
      <p:grpSp>
        <p:nvGrpSpPr>
          <p:cNvPr id="162" name="Google Shape;162;p2"/>
          <p:cNvGrpSpPr/>
          <p:nvPr/>
        </p:nvGrpSpPr>
        <p:grpSpPr>
          <a:xfrm>
            <a:off x="695833" y="4462428"/>
            <a:ext cx="5908655" cy="818804"/>
            <a:chOff x="205963" y="1259422"/>
            <a:chExt cx="5908655" cy="818804"/>
          </a:xfrm>
        </p:grpSpPr>
        <p:grpSp>
          <p:nvGrpSpPr>
            <p:cNvPr id="163" name="Google Shape;163;p2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64" name="Google Shape;164;p2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6" name="Google Shape;166;p2"/>
            <p:cNvSpPr/>
            <p:nvPr/>
          </p:nvSpPr>
          <p:spPr>
            <a:xfrm>
              <a:off x="583191" y="1524228"/>
              <a:ext cx="531268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Respecting and safeguarding Tangata Whenua.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" name="Google Shape;167;p2"/>
          <p:cNvGrpSpPr/>
          <p:nvPr/>
        </p:nvGrpSpPr>
        <p:grpSpPr>
          <a:xfrm>
            <a:off x="695833" y="5592133"/>
            <a:ext cx="5908655" cy="761963"/>
            <a:chOff x="205963" y="1259422"/>
            <a:chExt cx="5908655" cy="761963"/>
          </a:xfrm>
        </p:grpSpPr>
        <p:grpSp>
          <p:nvGrpSpPr>
            <p:cNvPr id="168" name="Google Shape;168;p2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69" name="Google Shape;169;p2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1" name="Google Shape;171;p2"/>
            <p:cNvSpPr/>
            <p:nvPr/>
          </p:nvSpPr>
          <p:spPr>
            <a:xfrm>
              <a:off x="637569" y="1446405"/>
              <a:ext cx="531268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Valuing the pre-existing ‘Funds of knowledge’ of our learners and their Mana.   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"/>
          <p:cNvSpPr/>
          <p:nvPr/>
        </p:nvSpPr>
        <p:spPr>
          <a:xfrm>
            <a:off x="45697" y="685800"/>
            <a:ext cx="9141503" cy="6180090"/>
          </a:xfrm>
          <a:prstGeom prst="rect">
            <a:avLst/>
          </a:prstGeom>
          <a:gradFill>
            <a:gsLst>
              <a:gs pos="0">
                <a:schemeClr val="lt1"/>
              </a:gs>
              <a:gs pos="43000">
                <a:schemeClr val="lt1"/>
              </a:gs>
              <a:gs pos="100000">
                <a:srgbClr val="EFF8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7" name="Google Shape;177;p3"/>
          <p:cNvGrpSpPr/>
          <p:nvPr/>
        </p:nvGrpSpPr>
        <p:grpSpPr>
          <a:xfrm>
            <a:off x="6509948" y="600905"/>
            <a:ext cx="1603762" cy="6150070"/>
            <a:chOff x="6509948" y="600905"/>
            <a:chExt cx="1603762" cy="6150070"/>
          </a:xfrm>
        </p:grpSpPr>
        <p:grpSp>
          <p:nvGrpSpPr>
            <p:cNvPr id="178" name="Google Shape;178;p3"/>
            <p:cNvGrpSpPr/>
            <p:nvPr/>
          </p:nvGrpSpPr>
          <p:grpSpPr>
            <a:xfrm>
              <a:off x="6509948" y="600905"/>
              <a:ext cx="1603762" cy="6150070"/>
              <a:chOff x="6034506" y="660368"/>
              <a:chExt cx="1800678" cy="6905200"/>
            </a:xfrm>
          </p:grpSpPr>
          <p:sp>
            <p:nvSpPr>
              <p:cNvPr id="179" name="Google Shape;179;p3"/>
              <p:cNvSpPr/>
              <p:nvPr/>
            </p:nvSpPr>
            <p:spPr>
              <a:xfrm>
                <a:off x="6206359" y="660368"/>
                <a:ext cx="1447870" cy="1792218"/>
              </a:xfrm>
              <a:custGeom>
                <a:rect b="b" l="l" r="r" t="t"/>
                <a:pathLst>
                  <a:path extrusionOk="0" h="2561350" w="2069223">
                    <a:moveTo>
                      <a:pt x="1029052" y="3"/>
                    </a:moveTo>
                    <a:cubicBezTo>
                      <a:pt x="1198121" y="-691"/>
                      <a:pt x="1366104" y="120921"/>
                      <a:pt x="1243365" y="286050"/>
                    </a:cubicBezTo>
                    <a:cubicBezTo>
                      <a:pt x="1227255" y="315682"/>
                      <a:pt x="1215473" y="348101"/>
                      <a:pt x="1221229" y="389002"/>
                    </a:cubicBezTo>
                    <a:cubicBezTo>
                      <a:pt x="1226297" y="528261"/>
                      <a:pt x="1696392" y="461119"/>
                      <a:pt x="1960083" y="361648"/>
                    </a:cubicBezTo>
                    <a:cubicBezTo>
                      <a:pt x="2053938" y="496394"/>
                      <a:pt x="2071127" y="822506"/>
                      <a:pt x="2067846" y="961234"/>
                    </a:cubicBezTo>
                    <a:cubicBezTo>
                      <a:pt x="2071715" y="1080232"/>
                      <a:pt x="2015018" y="1106744"/>
                      <a:pt x="1881338" y="1030865"/>
                    </a:cubicBezTo>
                    <a:cubicBezTo>
                      <a:pt x="1484062" y="845572"/>
                      <a:pt x="1585310" y="1699608"/>
                      <a:pt x="1847663" y="1535481"/>
                    </a:cubicBezTo>
                    <a:cubicBezTo>
                      <a:pt x="1929415" y="1495441"/>
                      <a:pt x="2055329" y="1373504"/>
                      <a:pt x="2065360" y="1597847"/>
                    </a:cubicBezTo>
                    <a:cubicBezTo>
                      <a:pt x="2080367" y="1677957"/>
                      <a:pt x="2053974" y="2093695"/>
                      <a:pt x="1945162" y="2187725"/>
                    </a:cubicBezTo>
                    <a:cubicBezTo>
                      <a:pt x="1805733" y="2151252"/>
                      <a:pt x="1398565" y="2030230"/>
                      <a:pt x="1223492" y="2167002"/>
                    </a:cubicBezTo>
                    <a:cubicBezTo>
                      <a:pt x="1210011" y="2193452"/>
                      <a:pt x="1212813" y="2230274"/>
                      <a:pt x="1243365" y="2275300"/>
                    </a:cubicBezTo>
                    <a:cubicBezTo>
                      <a:pt x="1483871" y="2660267"/>
                      <a:pt x="591323" y="2652331"/>
                      <a:pt x="803256" y="2277680"/>
                    </a:cubicBezTo>
                    <a:cubicBezTo>
                      <a:pt x="852179" y="2213432"/>
                      <a:pt x="836244" y="2132321"/>
                      <a:pt x="723771" y="2109806"/>
                    </a:cubicBezTo>
                    <a:cubicBezTo>
                      <a:pt x="609542" y="2086940"/>
                      <a:pt x="401355" y="2119754"/>
                      <a:pt x="117884" y="2215080"/>
                    </a:cubicBezTo>
                    <a:cubicBezTo>
                      <a:pt x="25248" y="2145089"/>
                      <a:pt x="-7310" y="1771407"/>
                      <a:pt x="1340" y="1657531"/>
                    </a:cubicBezTo>
                    <a:cubicBezTo>
                      <a:pt x="24910" y="1416831"/>
                      <a:pt x="118063" y="1502066"/>
                      <a:pt x="271736" y="1561668"/>
                    </a:cubicBezTo>
                    <a:cubicBezTo>
                      <a:pt x="483918" y="1635999"/>
                      <a:pt x="591326" y="1022800"/>
                      <a:pt x="249462" y="1045298"/>
                    </a:cubicBezTo>
                    <a:cubicBezTo>
                      <a:pt x="168753" y="1050498"/>
                      <a:pt x="31973" y="1183628"/>
                      <a:pt x="8800" y="1018431"/>
                    </a:cubicBezTo>
                    <a:cubicBezTo>
                      <a:pt x="-14373" y="907943"/>
                      <a:pt x="14056" y="478572"/>
                      <a:pt x="110423" y="382371"/>
                    </a:cubicBezTo>
                    <a:cubicBezTo>
                      <a:pt x="506629" y="514999"/>
                      <a:pt x="790102" y="488473"/>
                      <a:pt x="828213" y="389002"/>
                    </a:cubicBezTo>
                    <a:cubicBezTo>
                      <a:pt x="838534" y="365427"/>
                      <a:pt x="828962" y="333342"/>
                      <a:pt x="793309" y="283670"/>
                    </a:cubicBezTo>
                    <a:cubicBezTo>
                      <a:pt x="687343" y="96344"/>
                      <a:pt x="859983" y="698"/>
                      <a:pt x="102905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94000">
                    <a:srgbClr val="606060"/>
                  </a:gs>
                  <a:gs pos="100000">
                    <a:srgbClr val="60606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3"/>
              <p:cNvSpPr/>
              <p:nvPr/>
            </p:nvSpPr>
            <p:spPr>
              <a:xfrm rot="5400000">
                <a:off x="6216710" y="1947991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rgbClr val="4C720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81;p3"/>
              <p:cNvSpPr/>
              <p:nvPr/>
            </p:nvSpPr>
            <p:spPr>
              <a:xfrm flipH="1" rot="10800000">
                <a:off x="6213670" y="3226986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 rot="5400000">
                <a:off x="6225169" y="4496805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 flipH="1" rot="10800000">
                <a:off x="6213670" y="5773350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3"/>
            <p:cNvGrpSpPr/>
            <p:nvPr/>
          </p:nvGrpSpPr>
          <p:grpSpPr>
            <a:xfrm>
              <a:off x="7128311" y="1097274"/>
              <a:ext cx="367037" cy="5126301"/>
              <a:chOff x="4388482" y="1097274"/>
              <a:chExt cx="367037" cy="5126301"/>
            </a:xfrm>
          </p:grpSpPr>
          <p:sp>
            <p:nvSpPr>
              <p:cNvPr id="185" name="Google Shape;185;p3"/>
              <p:cNvSpPr txBox="1"/>
              <p:nvPr/>
            </p:nvSpPr>
            <p:spPr>
              <a:xfrm>
                <a:off x="4388482" y="1097274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3"/>
              <p:cNvSpPr txBox="1"/>
              <p:nvPr/>
            </p:nvSpPr>
            <p:spPr>
              <a:xfrm>
                <a:off x="4388482" y="2232656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3"/>
              <p:cNvSpPr txBox="1"/>
              <p:nvPr/>
            </p:nvSpPr>
            <p:spPr>
              <a:xfrm>
                <a:off x="4388482" y="3368038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88;p3"/>
              <p:cNvSpPr txBox="1"/>
              <p:nvPr/>
            </p:nvSpPr>
            <p:spPr>
              <a:xfrm>
                <a:off x="4388482" y="450342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3"/>
              <p:cNvSpPr txBox="1"/>
              <p:nvPr/>
            </p:nvSpPr>
            <p:spPr>
              <a:xfrm>
                <a:off x="4388482" y="563880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0" name="Google Shape;190;p3"/>
          <p:cNvSpPr txBox="1"/>
          <p:nvPr/>
        </p:nvSpPr>
        <p:spPr>
          <a:xfrm>
            <a:off x="228600" y="42814"/>
            <a:ext cx="89154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595959"/>
                </a:solidFill>
                <a:latin typeface="Aharoni"/>
                <a:ea typeface="Aharoni"/>
                <a:cs typeface="Aharoni"/>
                <a:sym typeface="Aharoni"/>
              </a:rPr>
              <a:t>Independence </a:t>
            </a:r>
            <a:endParaRPr b="1" i="0" sz="28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1" name="Google Shape;191;p3"/>
          <p:cNvGrpSpPr/>
          <p:nvPr/>
        </p:nvGrpSpPr>
        <p:grpSpPr>
          <a:xfrm>
            <a:off x="695833" y="1063474"/>
            <a:ext cx="5908655" cy="874271"/>
            <a:chOff x="205963" y="1259422"/>
            <a:chExt cx="5908655" cy="874271"/>
          </a:xfrm>
        </p:grpSpPr>
        <p:sp>
          <p:nvSpPr>
            <p:cNvPr id="192" name="Google Shape;192;p3"/>
            <p:cNvSpPr txBox="1"/>
            <p:nvPr/>
          </p:nvSpPr>
          <p:spPr>
            <a:xfrm>
              <a:off x="2208010" y="1395029"/>
              <a:ext cx="2094109" cy="738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 believe in: </a:t>
              </a:r>
              <a:endParaRPr b="1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3" name="Google Shape;193;p3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94" name="Google Shape;194;p3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3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96" name="Google Shape;196;p3"/>
          <p:cNvGrpSpPr/>
          <p:nvPr/>
        </p:nvGrpSpPr>
        <p:grpSpPr>
          <a:xfrm>
            <a:off x="695833" y="2195089"/>
            <a:ext cx="5908655" cy="761963"/>
            <a:chOff x="205963" y="1259422"/>
            <a:chExt cx="5908655" cy="761963"/>
          </a:xfrm>
        </p:grpSpPr>
        <p:grpSp>
          <p:nvGrpSpPr>
            <p:cNvPr id="197" name="Google Shape;197;p3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198" name="Google Shape;198;p3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99;p3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2"/>
                  </a:gs>
                  <a:gs pos="100000">
                    <a:schemeClr val="accent2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0" name="Google Shape;200;p3"/>
            <p:cNvSpPr/>
            <p:nvPr/>
          </p:nvSpPr>
          <p:spPr>
            <a:xfrm>
              <a:off x="598431" y="1478820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Helping our tamariki become confident and capable  </a:t>
              </a:r>
              <a:endParaRPr/>
            </a:p>
          </p:txBody>
        </p:sp>
      </p:grpSp>
      <p:grpSp>
        <p:nvGrpSpPr>
          <p:cNvPr id="201" name="Google Shape;201;p3"/>
          <p:cNvGrpSpPr/>
          <p:nvPr/>
        </p:nvGrpSpPr>
        <p:grpSpPr>
          <a:xfrm>
            <a:off x="695833" y="3323341"/>
            <a:ext cx="5908655" cy="761963"/>
            <a:chOff x="205963" y="1259422"/>
            <a:chExt cx="5908655" cy="761963"/>
          </a:xfrm>
        </p:grpSpPr>
        <p:grpSp>
          <p:nvGrpSpPr>
            <p:cNvPr id="202" name="Google Shape;202;p3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03" name="Google Shape;203;p3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5" name="Google Shape;205;p3"/>
            <p:cNvSpPr/>
            <p:nvPr/>
          </p:nvSpPr>
          <p:spPr>
            <a:xfrm>
              <a:off x="614071" y="1478820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Nurturing and protecting self-esteem and Wairua</a:t>
              </a:r>
              <a:endParaRPr/>
            </a:p>
          </p:txBody>
        </p:sp>
      </p:grpSp>
      <p:grpSp>
        <p:nvGrpSpPr>
          <p:cNvPr id="206" name="Google Shape;206;p3"/>
          <p:cNvGrpSpPr/>
          <p:nvPr/>
        </p:nvGrpSpPr>
        <p:grpSpPr>
          <a:xfrm>
            <a:off x="695833" y="4462428"/>
            <a:ext cx="5908655" cy="761963"/>
            <a:chOff x="205963" y="1259422"/>
            <a:chExt cx="5908655" cy="761963"/>
          </a:xfrm>
        </p:grpSpPr>
        <p:grpSp>
          <p:nvGrpSpPr>
            <p:cNvPr id="207" name="Google Shape;207;p3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08" name="Google Shape;208;p3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209;p3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0" name="Google Shape;210;p3"/>
            <p:cNvSpPr/>
            <p:nvPr/>
          </p:nvSpPr>
          <p:spPr>
            <a:xfrm>
              <a:off x="598723" y="1485631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Providing tailored support for individual learning needs</a:t>
              </a:r>
              <a:endParaRPr/>
            </a:p>
          </p:txBody>
        </p:sp>
      </p:grpSp>
      <p:grpSp>
        <p:nvGrpSpPr>
          <p:cNvPr id="211" name="Google Shape;211;p3"/>
          <p:cNvGrpSpPr/>
          <p:nvPr/>
        </p:nvGrpSpPr>
        <p:grpSpPr>
          <a:xfrm>
            <a:off x="695833" y="5592133"/>
            <a:ext cx="5908655" cy="761963"/>
            <a:chOff x="205963" y="1259422"/>
            <a:chExt cx="5908655" cy="761963"/>
          </a:xfrm>
        </p:grpSpPr>
        <p:grpSp>
          <p:nvGrpSpPr>
            <p:cNvPr id="212" name="Google Shape;212;p3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13" name="Google Shape;213;p3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5" name="Google Shape;215;p3"/>
            <p:cNvSpPr/>
            <p:nvPr/>
          </p:nvSpPr>
          <p:spPr>
            <a:xfrm>
              <a:off x="598431" y="1478820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Celebrating success and nurturing lifelong learning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"/>
          <p:cNvSpPr/>
          <p:nvPr/>
        </p:nvSpPr>
        <p:spPr>
          <a:xfrm>
            <a:off x="2630" y="685800"/>
            <a:ext cx="9141503" cy="6180090"/>
          </a:xfrm>
          <a:prstGeom prst="rect">
            <a:avLst/>
          </a:prstGeom>
          <a:gradFill>
            <a:gsLst>
              <a:gs pos="0">
                <a:schemeClr val="lt1"/>
              </a:gs>
              <a:gs pos="43000">
                <a:schemeClr val="lt1"/>
              </a:gs>
              <a:gs pos="100000">
                <a:srgbClr val="EFF8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1" name="Google Shape;221;p4"/>
          <p:cNvGrpSpPr/>
          <p:nvPr/>
        </p:nvGrpSpPr>
        <p:grpSpPr>
          <a:xfrm>
            <a:off x="6509948" y="600905"/>
            <a:ext cx="1603762" cy="6150070"/>
            <a:chOff x="6509948" y="600905"/>
            <a:chExt cx="1603762" cy="6150070"/>
          </a:xfrm>
        </p:grpSpPr>
        <p:grpSp>
          <p:nvGrpSpPr>
            <p:cNvPr id="222" name="Google Shape;222;p4"/>
            <p:cNvGrpSpPr/>
            <p:nvPr/>
          </p:nvGrpSpPr>
          <p:grpSpPr>
            <a:xfrm>
              <a:off x="6509948" y="600905"/>
              <a:ext cx="1603762" cy="6150070"/>
              <a:chOff x="6034506" y="660368"/>
              <a:chExt cx="1800678" cy="6905200"/>
            </a:xfrm>
          </p:grpSpPr>
          <p:sp>
            <p:nvSpPr>
              <p:cNvPr id="223" name="Google Shape;223;p4"/>
              <p:cNvSpPr/>
              <p:nvPr/>
            </p:nvSpPr>
            <p:spPr>
              <a:xfrm>
                <a:off x="6206359" y="660368"/>
                <a:ext cx="1447870" cy="1792218"/>
              </a:xfrm>
              <a:custGeom>
                <a:rect b="b" l="l" r="r" t="t"/>
                <a:pathLst>
                  <a:path extrusionOk="0" h="2561350" w="2069223">
                    <a:moveTo>
                      <a:pt x="1029052" y="3"/>
                    </a:moveTo>
                    <a:cubicBezTo>
                      <a:pt x="1198121" y="-691"/>
                      <a:pt x="1366104" y="120921"/>
                      <a:pt x="1243365" y="286050"/>
                    </a:cubicBezTo>
                    <a:cubicBezTo>
                      <a:pt x="1227255" y="315682"/>
                      <a:pt x="1215473" y="348101"/>
                      <a:pt x="1221229" y="389002"/>
                    </a:cubicBezTo>
                    <a:cubicBezTo>
                      <a:pt x="1226297" y="528261"/>
                      <a:pt x="1696392" y="461119"/>
                      <a:pt x="1960083" y="361648"/>
                    </a:cubicBezTo>
                    <a:cubicBezTo>
                      <a:pt x="2053938" y="496394"/>
                      <a:pt x="2071127" y="822506"/>
                      <a:pt x="2067846" y="961234"/>
                    </a:cubicBezTo>
                    <a:cubicBezTo>
                      <a:pt x="2071715" y="1080232"/>
                      <a:pt x="2015018" y="1106744"/>
                      <a:pt x="1881338" y="1030865"/>
                    </a:cubicBezTo>
                    <a:cubicBezTo>
                      <a:pt x="1484062" y="845572"/>
                      <a:pt x="1585310" y="1699608"/>
                      <a:pt x="1847663" y="1535481"/>
                    </a:cubicBezTo>
                    <a:cubicBezTo>
                      <a:pt x="1929415" y="1495441"/>
                      <a:pt x="2055329" y="1373504"/>
                      <a:pt x="2065360" y="1597847"/>
                    </a:cubicBezTo>
                    <a:cubicBezTo>
                      <a:pt x="2080367" y="1677957"/>
                      <a:pt x="2053974" y="2093695"/>
                      <a:pt x="1945162" y="2187725"/>
                    </a:cubicBezTo>
                    <a:cubicBezTo>
                      <a:pt x="1805733" y="2151252"/>
                      <a:pt x="1398565" y="2030230"/>
                      <a:pt x="1223492" y="2167002"/>
                    </a:cubicBezTo>
                    <a:cubicBezTo>
                      <a:pt x="1210011" y="2193452"/>
                      <a:pt x="1212813" y="2230274"/>
                      <a:pt x="1243365" y="2275300"/>
                    </a:cubicBezTo>
                    <a:cubicBezTo>
                      <a:pt x="1483871" y="2660267"/>
                      <a:pt x="591323" y="2652331"/>
                      <a:pt x="803256" y="2277680"/>
                    </a:cubicBezTo>
                    <a:cubicBezTo>
                      <a:pt x="852179" y="2213432"/>
                      <a:pt x="836244" y="2132321"/>
                      <a:pt x="723771" y="2109806"/>
                    </a:cubicBezTo>
                    <a:cubicBezTo>
                      <a:pt x="609542" y="2086940"/>
                      <a:pt x="401355" y="2119754"/>
                      <a:pt x="117884" y="2215080"/>
                    </a:cubicBezTo>
                    <a:cubicBezTo>
                      <a:pt x="25248" y="2145089"/>
                      <a:pt x="-7310" y="1771407"/>
                      <a:pt x="1340" y="1657531"/>
                    </a:cubicBezTo>
                    <a:cubicBezTo>
                      <a:pt x="24910" y="1416831"/>
                      <a:pt x="118063" y="1502066"/>
                      <a:pt x="271736" y="1561668"/>
                    </a:cubicBezTo>
                    <a:cubicBezTo>
                      <a:pt x="483918" y="1635999"/>
                      <a:pt x="591326" y="1022800"/>
                      <a:pt x="249462" y="1045298"/>
                    </a:cubicBezTo>
                    <a:cubicBezTo>
                      <a:pt x="168753" y="1050498"/>
                      <a:pt x="31973" y="1183628"/>
                      <a:pt x="8800" y="1018431"/>
                    </a:cubicBezTo>
                    <a:cubicBezTo>
                      <a:pt x="-14373" y="907943"/>
                      <a:pt x="14056" y="478572"/>
                      <a:pt x="110423" y="382371"/>
                    </a:cubicBezTo>
                    <a:cubicBezTo>
                      <a:pt x="506629" y="514999"/>
                      <a:pt x="790102" y="488473"/>
                      <a:pt x="828213" y="389002"/>
                    </a:cubicBezTo>
                    <a:cubicBezTo>
                      <a:pt x="838534" y="365427"/>
                      <a:pt x="828962" y="333342"/>
                      <a:pt x="793309" y="283670"/>
                    </a:cubicBezTo>
                    <a:cubicBezTo>
                      <a:pt x="687343" y="96344"/>
                      <a:pt x="859983" y="698"/>
                      <a:pt x="102905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94000">
                    <a:srgbClr val="606060"/>
                  </a:gs>
                  <a:gs pos="100000">
                    <a:srgbClr val="60606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4"/>
              <p:cNvSpPr/>
              <p:nvPr/>
            </p:nvSpPr>
            <p:spPr>
              <a:xfrm rot="5400000">
                <a:off x="6216710" y="1947991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100000">
                    <a:srgbClr val="60606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4"/>
              <p:cNvSpPr/>
              <p:nvPr/>
            </p:nvSpPr>
            <p:spPr>
              <a:xfrm flipH="1" rot="10800000">
                <a:off x="6213670" y="3226986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005390"/>
                  </a:gs>
                  <a:gs pos="100000">
                    <a:schemeClr val="dk2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226;p4"/>
              <p:cNvSpPr/>
              <p:nvPr/>
            </p:nvSpPr>
            <p:spPr>
              <a:xfrm rot="5400000">
                <a:off x="6225169" y="4496805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227;p4"/>
              <p:cNvSpPr/>
              <p:nvPr/>
            </p:nvSpPr>
            <p:spPr>
              <a:xfrm flipH="1" rot="10800000">
                <a:off x="6213670" y="5773350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8" name="Google Shape;228;p4"/>
            <p:cNvGrpSpPr/>
            <p:nvPr/>
          </p:nvGrpSpPr>
          <p:grpSpPr>
            <a:xfrm>
              <a:off x="7128311" y="1097274"/>
              <a:ext cx="367037" cy="3990921"/>
              <a:chOff x="4388482" y="1097274"/>
              <a:chExt cx="367037" cy="3990921"/>
            </a:xfrm>
          </p:grpSpPr>
          <p:sp>
            <p:nvSpPr>
              <p:cNvPr id="229" name="Google Shape;229;p4"/>
              <p:cNvSpPr txBox="1"/>
              <p:nvPr/>
            </p:nvSpPr>
            <p:spPr>
              <a:xfrm>
                <a:off x="4388482" y="1097274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4"/>
              <p:cNvSpPr txBox="1"/>
              <p:nvPr/>
            </p:nvSpPr>
            <p:spPr>
              <a:xfrm>
                <a:off x="4388482" y="3368038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4"/>
              <p:cNvSpPr txBox="1"/>
              <p:nvPr/>
            </p:nvSpPr>
            <p:spPr>
              <a:xfrm>
                <a:off x="4388482" y="450342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32" name="Google Shape;232;p4"/>
          <p:cNvSpPr txBox="1"/>
          <p:nvPr/>
        </p:nvSpPr>
        <p:spPr>
          <a:xfrm>
            <a:off x="228600" y="42814"/>
            <a:ext cx="89154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Creative Play</a:t>
            </a:r>
            <a:endParaRPr b="1" i="0" sz="28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3" name="Google Shape;233;p4"/>
          <p:cNvGrpSpPr/>
          <p:nvPr/>
        </p:nvGrpSpPr>
        <p:grpSpPr>
          <a:xfrm>
            <a:off x="695833" y="1063474"/>
            <a:ext cx="5908655" cy="761963"/>
            <a:chOff x="205963" y="1259422"/>
            <a:chExt cx="5908655" cy="761963"/>
          </a:xfrm>
        </p:grpSpPr>
        <p:sp>
          <p:nvSpPr>
            <p:cNvPr id="234" name="Google Shape;234;p4"/>
            <p:cNvSpPr txBox="1"/>
            <p:nvPr/>
          </p:nvSpPr>
          <p:spPr>
            <a:xfrm>
              <a:off x="2301850" y="1411347"/>
              <a:ext cx="209410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 believe in: </a:t>
              </a:r>
              <a:endPara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5" name="Google Shape;235;p4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36" name="Google Shape;236;p4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237;p4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38" name="Google Shape;238;p4"/>
          <p:cNvGrpSpPr/>
          <p:nvPr/>
        </p:nvGrpSpPr>
        <p:grpSpPr>
          <a:xfrm>
            <a:off x="695833" y="2195089"/>
            <a:ext cx="5908655" cy="761963"/>
            <a:chOff x="205963" y="1259422"/>
            <a:chExt cx="5908655" cy="761963"/>
          </a:xfrm>
        </p:grpSpPr>
        <p:grpSp>
          <p:nvGrpSpPr>
            <p:cNvPr id="239" name="Google Shape;239;p4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40" name="Google Shape;240;p4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241;p4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2" name="Google Shape;242;p4"/>
            <p:cNvSpPr/>
            <p:nvPr/>
          </p:nvSpPr>
          <p:spPr>
            <a:xfrm>
              <a:off x="626736" y="1478820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Creative play nurtures development and understanding </a:t>
              </a:r>
              <a:endParaRPr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695833" y="3323341"/>
            <a:ext cx="5908655" cy="761963"/>
            <a:chOff x="205963" y="1259422"/>
            <a:chExt cx="5908655" cy="761963"/>
          </a:xfrm>
        </p:grpSpPr>
        <p:grpSp>
          <p:nvGrpSpPr>
            <p:cNvPr id="244" name="Google Shape;244;p4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45" name="Google Shape;245;p4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dk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6" name="Google Shape;246;p4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dk2"/>
                  </a:gs>
                  <a:gs pos="100000">
                    <a:schemeClr val="dk2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47" name="Google Shape;247;p4"/>
            <p:cNvSpPr/>
            <p:nvPr/>
          </p:nvSpPr>
          <p:spPr>
            <a:xfrm>
              <a:off x="598723" y="1519638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Fostering collaboration and co-operative learning</a:t>
              </a:r>
              <a:endParaRPr/>
            </a:p>
          </p:txBody>
        </p:sp>
      </p:grpSp>
      <p:grpSp>
        <p:nvGrpSpPr>
          <p:cNvPr id="248" name="Google Shape;248;p4"/>
          <p:cNvGrpSpPr/>
          <p:nvPr/>
        </p:nvGrpSpPr>
        <p:grpSpPr>
          <a:xfrm>
            <a:off x="695833" y="4462428"/>
            <a:ext cx="5908655" cy="761963"/>
            <a:chOff x="205963" y="1259422"/>
            <a:chExt cx="5908655" cy="761963"/>
          </a:xfrm>
        </p:grpSpPr>
        <p:grpSp>
          <p:nvGrpSpPr>
            <p:cNvPr id="249" name="Google Shape;249;p4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50" name="Google Shape;250;p4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1" name="Google Shape;251;p4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52" name="Google Shape;252;p4"/>
            <p:cNvSpPr/>
            <p:nvPr/>
          </p:nvSpPr>
          <p:spPr>
            <a:xfrm>
              <a:off x="583191" y="1515725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Providing learning opportunities that support their interests </a:t>
              </a:r>
              <a:endParaRPr/>
            </a:p>
          </p:txBody>
        </p:sp>
      </p:grpSp>
      <p:grpSp>
        <p:nvGrpSpPr>
          <p:cNvPr id="253" name="Google Shape;253;p4"/>
          <p:cNvGrpSpPr/>
          <p:nvPr/>
        </p:nvGrpSpPr>
        <p:grpSpPr>
          <a:xfrm>
            <a:off x="695833" y="5592133"/>
            <a:ext cx="5908655" cy="761963"/>
            <a:chOff x="205963" y="1259422"/>
            <a:chExt cx="5908655" cy="761963"/>
          </a:xfrm>
        </p:grpSpPr>
        <p:grpSp>
          <p:nvGrpSpPr>
            <p:cNvPr id="254" name="Google Shape;254;p4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55" name="Google Shape;255;p4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6" name="Google Shape;256;p4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57" name="Google Shape;257;p4"/>
            <p:cNvSpPr/>
            <p:nvPr/>
          </p:nvSpPr>
          <p:spPr>
            <a:xfrm>
              <a:off x="598723" y="1440644"/>
              <a:ext cx="531268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Introducing skills and strategies that extends and validates their creativity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"/>
          <p:cNvSpPr/>
          <p:nvPr/>
        </p:nvSpPr>
        <p:spPr>
          <a:xfrm>
            <a:off x="45697" y="760839"/>
            <a:ext cx="9141503" cy="6180090"/>
          </a:xfrm>
          <a:prstGeom prst="rect">
            <a:avLst/>
          </a:prstGeom>
          <a:gradFill>
            <a:gsLst>
              <a:gs pos="0">
                <a:schemeClr val="lt1"/>
              </a:gs>
              <a:gs pos="43000">
                <a:schemeClr val="lt1"/>
              </a:gs>
              <a:gs pos="100000">
                <a:srgbClr val="EFF8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3" name="Google Shape;263;p5"/>
          <p:cNvGrpSpPr/>
          <p:nvPr/>
        </p:nvGrpSpPr>
        <p:grpSpPr>
          <a:xfrm>
            <a:off x="6509948" y="600905"/>
            <a:ext cx="1603762" cy="6150070"/>
            <a:chOff x="6509948" y="600905"/>
            <a:chExt cx="1603762" cy="6150070"/>
          </a:xfrm>
        </p:grpSpPr>
        <p:grpSp>
          <p:nvGrpSpPr>
            <p:cNvPr id="264" name="Google Shape;264;p5"/>
            <p:cNvGrpSpPr/>
            <p:nvPr/>
          </p:nvGrpSpPr>
          <p:grpSpPr>
            <a:xfrm>
              <a:off x="6509948" y="600905"/>
              <a:ext cx="1603762" cy="6150070"/>
              <a:chOff x="6034506" y="660368"/>
              <a:chExt cx="1800678" cy="6905200"/>
            </a:xfrm>
          </p:grpSpPr>
          <p:sp>
            <p:nvSpPr>
              <p:cNvPr id="265" name="Google Shape;265;p5"/>
              <p:cNvSpPr/>
              <p:nvPr/>
            </p:nvSpPr>
            <p:spPr>
              <a:xfrm>
                <a:off x="6206359" y="660368"/>
                <a:ext cx="1447870" cy="1792218"/>
              </a:xfrm>
              <a:custGeom>
                <a:rect b="b" l="l" r="r" t="t"/>
                <a:pathLst>
                  <a:path extrusionOk="0" h="2561350" w="2069223">
                    <a:moveTo>
                      <a:pt x="1029052" y="3"/>
                    </a:moveTo>
                    <a:cubicBezTo>
                      <a:pt x="1198121" y="-691"/>
                      <a:pt x="1366104" y="120921"/>
                      <a:pt x="1243365" y="286050"/>
                    </a:cubicBezTo>
                    <a:cubicBezTo>
                      <a:pt x="1227255" y="315682"/>
                      <a:pt x="1215473" y="348101"/>
                      <a:pt x="1221229" y="389002"/>
                    </a:cubicBezTo>
                    <a:cubicBezTo>
                      <a:pt x="1226297" y="528261"/>
                      <a:pt x="1696392" y="461119"/>
                      <a:pt x="1960083" y="361648"/>
                    </a:cubicBezTo>
                    <a:cubicBezTo>
                      <a:pt x="2053938" y="496394"/>
                      <a:pt x="2071127" y="822506"/>
                      <a:pt x="2067846" y="961234"/>
                    </a:cubicBezTo>
                    <a:cubicBezTo>
                      <a:pt x="2071715" y="1080232"/>
                      <a:pt x="2015018" y="1106744"/>
                      <a:pt x="1881338" y="1030865"/>
                    </a:cubicBezTo>
                    <a:cubicBezTo>
                      <a:pt x="1484062" y="845572"/>
                      <a:pt x="1585310" y="1699608"/>
                      <a:pt x="1847663" y="1535481"/>
                    </a:cubicBezTo>
                    <a:cubicBezTo>
                      <a:pt x="1929415" y="1495441"/>
                      <a:pt x="2055329" y="1373504"/>
                      <a:pt x="2065360" y="1597847"/>
                    </a:cubicBezTo>
                    <a:cubicBezTo>
                      <a:pt x="2080367" y="1677957"/>
                      <a:pt x="2053974" y="2093695"/>
                      <a:pt x="1945162" y="2187725"/>
                    </a:cubicBezTo>
                    <a:cubicBezTo>
                      <a:pt x="1805733" y="2151252"/>
                      <a:pt x="1398565" y="2030230"/>
                      <a:pt x="1223492" y="2167002"/>
                    </a:cubicBezTo>
                    <a:cubicBezTo>
                      <a:pt x="1210011" y="2193452"/>
                      <a:pt x="1212813" y="2230274"/>
                      <a:pt x="1243365" y="2275300"/>
                    </a:cubicBezTo>
                    <a:cubicBezTo>
                      <a:pt x="1483871" y="2660267"/>
                      <a:pt x="591323" y="2652331"/>
                      <a:pt x="803256" y="2277680"/>
                    </a:cubicBezTo>
                    <a:cubicBezTo>
                      <a:pt x="852179" y="2213432"/>
                      <a:pt x="836244" y="2132321"/>
                      <a:pt x="723771" y="2109806"/>
                    </a:cubicBezTo>
                    <a:cubicBezTo>
                      <a:pt x="609542" y="2086940"/>
                      <a:pt x="401355" y="2119754"/>
                      <a:pt x="117884" y="2215080"/>
                    </a:cubicBezTo>
                    <a:cubicBezTo>
                      <a:pt x="25248" y="2145089"/>
                      <a:pt x="-7310" y="1771407"/>
                      <a:pt x="1340" y="1657531"/>
                    </a:cubicBezTo>
                    <a:cubicBezTo>
                      <a:pt x="24910" y="1416831"/>
                      <a:pt x="118063" y="1502066"/>
                      <a:pt x="271736" y="1561668"/>
                    </a:cubicBezTo>
                    <a:cubicBezTo>
                      <a:pt x="483918" y="1635999"/>
                      <a:pt x="591326" y="1022800"/>
                      <a:pt x="249462" y="1045298"/>
                    </a:cubicBezTo>
                    <a:cubicBezTo>
                      <a:pt x="168753" y="1050498"/>
                      <a:pt x="31973" y="1183628"/>
                      <a:pt x="8800" y="1018431"/>
                    </a:cubicBezTo>
                    <a:cubicBezTo>
                      <a:pt x="-14373" y="907943"/>
                      <a:pt x="14056" y="478572"/>
                      <a:pt x="110423" y="382371"/>
                    </a:cubicBezTo>
                    <a:cubicBezTo>
                      <a:pt x="506629" y="514999"/>
                      <a:pt x="790102" y="488473"/>
                      <a:pt x="828213" y="389002"/>
                    </a:cubicBezTo>
                    <a:cubicBezTo>
                      <a:pt x="838534" y="365427"/>
                      <a:pt x="828962" y="333342"/>
                      <a:pt x="793309" y="283670"/>
                    </a:cubicBezTo>
                    <a:cubicBezTo>
                      <a:pt x="687343" y="96344"/>
                      <a:pt x="859983" y="698"/>
                      <a:pt x="102905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94000">
                    <a:srgbClr val="606060"/>
                  </a:gs>
                  <a:gs pos="100000">
                    <a:srgbClr val="60606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266;p5"/>
              <p:cNvSpPr/>
              <p:nvPr/>
            </p:nvSpPr>
            <p:spPr>
              <a:xfrm rot="5400000">
                <a:off x="6216710" y="1947991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100000">
                    <a:srgbClr val="60606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5"/>
              <p:cNvSpPr/>
              <p:nvPr/>
            </p:nvSpPr>
            <p:spPr>
              <a:xfrm flipH="1" rot="10800000">
                <a:off x="6213670" y="3226986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5"/>
              <p:cNvSpPr/>
              <p:nvPr/>
            </p:nvSpPr>
            <p:spPr>
              <a:xfrm rot="5400000">
                <a:off x="6225169" y="4496805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52C63"/>
                  </a:gs>
                  <a:gs pos="100000">
                    <a:schemeClr val="accent4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5"/>
              <p:cNvSpPr/>
              <p:nvPr/>
            </p:nvSpPr>
            <p:spPr>
              <a:xfrm flipH="1" rot="10800000">
                <a:off x="6213670" y="5773350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0" name="Google Shape;270;p5"/>
            <p:cNvGrpSpPr/>
            <p:nvPr/>
          </p:nvGrpSpPr>
          <p:grpSpPr>
            <a:xfrm>
              <a:off x="7128311" y="1097274"/>
              <a:ext cx="367037" cy="5126301"/>
              <a:chOff x="4388482" y="1097274"/>
              <a:chExt cx="367037" cy="5126301"/>
            </a:xfrm>
          </p:grpSpPr>
          <p:sp>
            <p:nvSpPr>
              <p:cNvPr id="271" name="Google Shape;271;p5"/>
              <p:cNvSpPr txBox="1"/>
              <p:nvPr/>
            </p:nvSpPr>
            <p:spPr>
              <a:xfrm>
                <a:off x="4388482" y="1097274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" name="Google Shape;272;p5"/>
              <p:cNvSpPr txBox="1"/>
              <p:nvPr/>
            </p:nvSpPr>
            <p:spPr>
              <a:xfrm>
                <a:off x="4388482" y="2232656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273;p5"/>
              <p:cNvSpPr txBox="1"/>
              <p:nvPr/>
            </p:nvSpPr>
            <p:spPr>
              <a:xfrm>
                <a:off x="4388482" y="3368038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4" name="Google Shape;274;p5"/>
              <p:cNvSpPr txBox="1"/>
              <p:nvPr/>
            </p:nvSpPr>
            <p:spPr>
              <a:xfrm>
                <a:off x="4388482" y="450342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5" name="Google Shape;275;p5"/>
              <p:cNvSpPr txBox="1"/>
              <p:nvPr/>
            </p:nvSpPr>
            <p:spPr>
              <a:xfrm>
                <a:off x="4388482" y="563880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76" name="Google Shape;276;p5"/>
          <p:cNvSpPr txBox="1"/>
          <p:nvPr/>
        </p:nvSpPr>
        <p:spPr>
          <a:xfrm>
            <a:off x="228600" y="42814"/>
            <a:ext cx="89154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Literacy and Numeracy </a:t>
            </a:r>
            <a:endParaRPr b="1" i="0" sz="28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7" name="Google Shape;277;p5"/>
          <p:cNvGrpSpPr/>
          <p:nvPr/>
        </p:nvGrpSpPr>
        <p:grpSpPr>
          <a:xfrm>
            <a:off x="695833" y="1063474"/>
            <a:ext cx="5908655" cy="761963"/>
            <a:chOff x="205963" y="1259422"/>
            <a:chExt cx="5908655" cy="761963"/>
          </a:xfrm>
        </p:grpSpPr>
        <p:sp>
          <p:nvSpPr>
            <p:cNvPr id="278" name="Google Shape;278;p5"/>
            <p:cNvSpPr txBox="1"/>
            <p:nvPr/>
          </p:nvSpPr>
          <p:spPr>
            <a:xfrm>
              <a:off x="2182273" y="1412202"/>
              <a:ext cx="209410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 believe in: </a:t>
              </a:r>
              <a:endPara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9" name="Google Shape;279;p5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80" name="Google Shape;280;p5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1" name="Google Shape;281;p5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82" name="Google Shape;282;p5"/>
          <p:cNvGrpSpPr/>
          <p:nvPr/>
        </p:nvGrpSpPr>
        <p:grpSpPr>
          <a:xfrm>
            <a:off x="695833" y="2195089"/>
            <a:ext cx="5908655" cy="761963"/>
            <a:chOff x="205963" y="1259422"/>
            <a:chExt cx="5908655" cy="761963"/>
          </a:xfrm>
        </p:grpSpPr>
        <p:grpSp>
          <p:nvGrpSpPr>
            <p:cNvPr id="283" name="Google Shape;283;p5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84" name="Google Shape;284;p5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5" name="Google Shape;285;p5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86" name="Google Shape;286;p5"/>
            <p:cNvSpPr/>
            <p:nvPr/>
          </p:nvSpPr>
          <p:spPr>
            <a:xfrm>
              <a:off x="598723" y="1460468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Providing rich and inclusive learning environments</a:t>
              </a:r>
              <a:endParaRPr/>
            </a:p>
          </p:txBody>
        </p:sp>
      </p:grpSp>
      <p:grpSp>
        <p:nvGrpSpPr>
          <p:cNvPr id="287" name="Google Shape;287;p5"/>
          <p:cNvGrpSpPr/>
          <p:nvPr/>
        </p:nvGrpSpPr>
        <p:grpSpPr>
          <a:xfrm>
            <a:off x="695833" y="3323341"/>
            <a:ext cx="5908655" cy="761963"/>
            <a:chOff x="205963" y="1259422"/>
            <a:chExt cx="5908655" cy="761963"/>
          </a:xfrm>
        </p:grpSpPr>
        <p:grpSp>
          <p:nvGrpSpPr>
            <p:cNvPr id="288" name="Google Shape;288;p5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89" name="Google Shape;289;p5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0" name="Google Shape;290;p5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91" name="Google Shape;291;p5"/>
            <p:cNvSpPr/>
            <p:nvPr/>
          </p:nvSpPr>
          <p:spPr>
            <a:xfrm>
              <a:off x="637569" y="1468299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Fostering language development  </a:t>
              </a:r>
              <a:endParaRPr/>
            </a:p>
          </p:txBody>
        </p:sp>
      </p:grpSp>
      <p:grpSp>
        <p:nvGrpSpPr>
          <p:cNvPr id="292" name="Google Shape;292;p5"/>
          <p:cNvGrpSpPr/>
          <p:nvPr/>
        </p:nvGrpSpPr>
        <p:grpSpPr>
          <a:xfrm>
            <a:off x="695833" y="4462428"/>
            <a:ext cx="5908655" cy="761963"/>
            <a:chOff x="205963" y="1259422"/>
            <a:chExt cx="5908655" cy="761963"/>
          </a:xfrm>
        </p:grpSpPr>
        <p:grpSp>
          <p:nvGrpSpPr>
            <p:cNvPr id="293" name="Google Shape;293;p5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94" name="Google Shape;294;p5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p5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4"/>
                  </a:gs>
                  <a:gs pos="100000">
                    <a:schemeClr val="accent4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96" name="Google Shape;296;p5"/>
            <p:cNvSpPr/>
            <p:nvPr/>
          </p:nvSpPr>
          <p:spPr>
            <a:xfrm>
              <a:off x="613671" y="1473017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Opportunities to ‘decode’ the world in which they live</a:t>
              </a:r>
              <a:endParaRPr/>
            </a:p>
          </p:txBody>
        </p:sp>
      </p:grpSp>
      <p:grpSp>
        <p:nvGrpSpPr>
          <p:cNvPr id="297" name="Google Shape;297;p5"/>
          <p:cNvGrpSpPr/>
          <p:nvPr/>
        </p:nvGrpSpPr>
        <p:grpSpPr>
          <a:xfrm>
            <a:off x="695833" y="5592133"/>
            <a:ext cx="5908655" cy="761963"/>
            <a:chOff x="205963" y="1259422"/>
            <a:chExt cx="5908655" cy="761963"/>
          </a:xfrm>
        </p:grpSpPr>
        <p:grpSp>
          <p:nvGrpSpPr>
            <p:cNvPr id="298" name="Google Shape;298;p5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299" name="Google Shape;299;p5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0" name="Google Shape;300;p5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01" name="Google Shape;301;p5"/>
            <p:cNvSpPr/>
            <p:nvPr/>
          </p:nvSpPr>
          <p:spPr>
            <a:xfrm>
              <a:off x="598723" y="1370215"/>
              <a:ext cx="5312684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Creating a solid foundation for future learning – promoting resiliency and lifelong learning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6"/>
          <p:cNvSpPr/>
          <p:nvPr/>
        </p:nvSpPr>
        <p:spPr>
          <a:xfrm>
            <a:off x="2630" y="614345"/>
            <a:ext cx="9141503" cy="6180090"/>
          </a:xfrm>
          <a:prstGeom prst="rect">
            <a:avLst/>
          </a:prstGeom>
          <a:gradFill>
            <a:gsLst>
              <a:gs pos="0">
                <a:schemeClr val="lt1"/>
              </a:gs>
              <a:gs pos="43000">
                <a:schemeClr val="lt1"/>
              </a:gs>
              <a:gs pos="100000">
                <a:srgbClr val="EFF8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7" name="Google Shape;307;p6"/>
          <p:cNvGrpSpPr/>
          <p:nvPr/>
        </p:nvGrpSpPr>
        <p:grpSpPr>
          <a:xfrm>
            <a:off x="6509948" y="600905"/>
            <a:ext cx="1603762" cy="6150070"/>
            <a:chOff x="6509948" y="600905"/>
            <a:chExt cx="1603762" cy="6150070"/>
          </a:xfrm>
        </p:grpSpPr>
        <p:grpSp>
          <p:nvGrpSpPr>
            <p:cNvPr id="308" name="Google Shape;308;p6"/>
            <p:cNvGrpSpPr/>
            <p:nvPr/>
          </p:nvGrpSpPr>
          <p:grpSpPr>
            <a:xfrm>
              <a:off x="6509948" y="600905"/>
              <a:ext cx="1603762" cy="6150070"/>
              <a:chOff x="6034506" y="660368"/>
              <a:chExt cx="1800678" cy="6905200"/>
            </a:xfrm>
          </p:grpSpPr>
          <p:sp>
            <p:nvSpPr>
              <p:cNvPr id="309" name="Google Shape;309;p6"/>
              <p:cNvSpPr/>
              <p:nvPr/>
            </p:nvSpPr>
            <p:spPr>
              <a:xfrm>
                <a:off x="6206359" y="660368"/>
                <a:ext cx="1447870" cy="1792218"/>
              </a:xfrm>
              <a:custGeom>
                <a:rect b="b" l="l" r="r" t="t"/>
                <a:pathLst>
                  <a:path extrusionOk="0" h="2561350" w="2069223">
                    <a:moveTo>
                      <a:pt x="1029052" y="3"/>
                    </a:moveTo>
                    <a:cubicBezTo>
                      <a:pt x="1198121" y="-691"/>
                      <a:pt x="1366104" y="120921"/>
                      <a:pt x="1243365" y="286050"/>
                    </a:cubicBezTo>
                    <a:cubicBezTo>
                      <a:pt x="1227255" y="315682"/>
                      <a:pt x="1215473" y="348101"/>
                      <a:pt x="1221229" y="389002"/>
                    </a:cubicBezTo>
                    <a:cubicBezTo>
                      <a:pt x="1226297" y="528261"/>
                      <a:pt x="1696392" y="461119"/>
                      <a:pt x="1960083" y="361648"/>
                    </a:cubicBezTo>
                    <a:cubicBezTo>
                      <a:pt x="2053938" y="496394"/>
                      <a:pt x="2071127" y="822506"/>
                      <a:pt x="2067846" y="961234"/>
                    </a:cubicBezTo>
                    <a:cubicBezTo>
                      <a:pt x="2071715" y="1080232"/>
                      <a:pt x="2015018" y="1106744"/>
                      <a:pt x="1881338" y="1030865"/>
                    </a:cubicBezTo>
                    <a:cubicBezTo>
                      <a:pt x="1484062" y="845572"/>
                      <a:pt x="1585310" y="1699608"/>
                      <a:pt x="1847663" y="1535481"/>
                    </a:cubicBezTo>
                    <a:cubicBezTo>
                      <a:pt x="1929415" y="1495441"/>
                      <a:pt x="2055329" y="1373504"/>
                      <a:pt x="2065360" y="1597847"/>
                    </a:cubicBezTo>
                    <a:cubicBezTo>
                      <a:pt x="2080367" y="1677957"/>
                      <a:pt x="2053974" y="2093695"/>
                      <a:pt x="1945162" y="2187725"/>
                    </a:cubicBezTo>
                    <a:cubicBezTo>
                      <a:pt x="1805733" y="2151252"/>
                      <a:pt x="1398565" y="2030230"/>
                      <a:pt x="1223492" y="2167002"/>
                    </a:cubicBezTo>
                    <a:cubicBezTo>
                      <a:pt x="1210011" y="2193452"/>
                      <a:pt x="1212813" y="2230274"/>
                      <a:pt x="1243365" y="2275300"/>
                    </a:cubicBezTo>
                    <a:cubicBezTo>
                      <a:pt x="1483871" y="2660267"/>
                      <a:pt x="591323" y="2652331"/>
                      <a:pt x="803256" y="2277680"/>
                    </a:cubicBezTo>
                    <a:cubicBezTo>
                      <a:pt x="852179" y="2213432"/>
                      <a:pt x="836244" y="2132321"/>
                      <a:pt x="723771" y="2109806"/>
                    </a:cubicBezTo>
                    <a:cubicBezTo>
                      <a:pt x="609542" y="2086940"/>
                      <a:pt x="401355" y="2119754"/>
                      <a:pt x="117884" y="2215080"/>
                    </a:cubicBezTo>
                    <a:cubicBezTo>
                      <a:pt x="25248" y="2145089"/>
                      <a:pt x="-7310" y="1771407"/>
                      <a:pt x="1340" y="1657531"/>
                    </a:cubicBezTo>
                    <a:cubicBezTo>
                      <a:pt x="24910" y="1416831"/>
                      <a:pt x="118063" y="1502066"/>
                      <a:pt x="271736" y="1561668"/>
                    </a:cubicBezTo>
                    <a:cubicBezTo>
                      <a:pt x="483918" y="1635999"/>
                      <a:pt x="591326" y="1022800"/>
                      <a:pt x="249462" y="1045298"/>
                    </a:cubicBezTo>
                    <a:cubicBezTo>
                      <a:pt x="168753" y="1050498"/>
                      <a:pt x="31973" y="1183628"/>
                      <a:pt x="8800" y="1018431"/>
                    </a:cubicBezTo>
                    <a:cubicBezTo>
                      <a:pt x="-14373" y="907943"/>
                      <a:pt x="14056" y="478572"/>
                      <a:pt x="110423" y="382371"/>
                    </a:cubicBezTo>
                    <a:cubicBezTo>
                      <a:pt x="506629" y="514999"/>
                      <a:pt x="790102" y="488473"/>
                      <a:pt x="828213" y="389002"/>
                    </a:cubicBezTo>
                    <a:cubicBezTo>
                      <a:pt x="838534" y="365427"/>
                      <a:pt x="828962" y="333342"/>
                      <a:pt x="793309" y="283670"/>
                    </a:cubicBezTo>
                    <a:cubicBezTo>
                      <a:pt x="687343" y="96344"/>
                      <a:pt x="859983" y="698"/>
                      <a:pt x="102905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94000">
                    <a:srgbClr val="606060"/>
                  </a:gs>
                  <a:gs pos="100000">
                    <a:srgbClr val="60606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6"/>
              <p:cNvSpPr/>
              <p:nvPr/>
            </p:nvSpPr>
            <p:spPr>
              <a:xfrm rot="5400000">
                <a:off x="6216710" y="1947991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CCCCCC"/>
                  </a:gs>
                  <a:gs pos="100000">
                    <a:srgbClr val="606060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" name="Google Shape;311;p6"/>
              <p:cNvSpPr/>
              <p:nvPr/>
            </p:nvSpPr>
            <p:spPr>
              <a:xfrm flipH="1" rot="10800000">
                <a:off x="6213670" y="3226986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2" name="Google Shape;312;p6"/>
              <p:cNvSpPr/>
              <p:nvPr/>
            </p:nvSpPr>
            <p:spPr>
              <a:xfrm rot="5400000">
                <a:off x="6225169" y="4496805"/>
                <a:ext cx="1427811" cy="1792219"/>
              </a:xfrm>
              <a:custGeom>
                <a:rect b="b" l="l" r="r" t="t"/>
                <a:pathLst>
                  <a:path extrusionOk="0" h="2561350" w="2040556">
                    <a:moveTo>
                      <a:pt x="1014747" y="3"/>
                    </a:moveTo>
                    <a:cubicBezTo>
                      <a:pt x="1183816" y="-691"/>
                      <a:pt x="1351799" y="120921"/>
                      <a:pt x="1229060" y="286050"/>
                    </a:cubicBezTo>
                    <a:cubicBezTo>
                      <a:pt x="1212950" y="315682"/>
                      <a:pt x="1201168" y="348101"/>
                      <a:pt x="1206924" y="389002"/>
                    </a:cubicBezTo>
                    <a:cubicBezTo>
                      <a:pt x="1211992" y="528261"/>
                      <a:pt x="1716654" y="452477"/>
                      <a:pt x="1954419" y="344364"/>
                    </a:cubicBezTo>
                    <a:cubicBezTo>
                      <a:pt x="1970498" y="474789"/>
                      <a:pt x="2061145" y="783619"/>
                      <a:pt x="2036260" y="926667"/>
                    </a:cubicBezTo>
                    <a:cubicBezTo>
                      <a:pt x="2027166" y="1024060"/>
                      <a:pt x="1970476" y="1153289"/>
                      <a:pt x="1849752" y="1060129"/>
                    </a:cubicBezTo>
                    <a:cubicBezTo>
                      <a:pt x="1475468" y="853624"/>
                      <a:pt x="1487545" y="1649324"/>
                      <a:pt x="1811756" y="1531159"/>
                    </a:cubicBezTo>
                    <a:cubicBezTo>
                      <a:pt x="1923754" y="1469515"/>
                      <a:pt x="1987209" y="1400411"/>
                      <a:pt x="2036129" y="1616113"/>
                    </a:cubicBezTo>
                    <a:cubicBezTo>
                      <a:pt x="2051136" y="1730790"/>
                      <a:pt x="1956393" y="2051666"/>
                      <a:pt x="1938318" y="2180265"/>
                    </a:cubicBezTo>
                    <a:cubicBezTo>
                      <a:pt x="1741694" y="2153739"/>
                      <a:pt x="1359392" y="2007849"/>
                      <a:pt x="1209187" y="2167002"/>
                    </a:cubicBezTo>
                    <a:cubicBezTo>
                      <a:pt x="1195706" y="2193452"/>
                      <a:pt x="1198508" y="2230274"/>
                      <a:pt x="1229060" y="2275300"/>
                    </a:cubicBezTo>
                    <a:cubicBezTo>
                      <a:pt x="1469566" y="2660267"/>
                      <a:pt x="567071" y="2652331"/>
                      <a:pt x="779004" y="2277680"/>
                    </a:cubicBezTo>
                    <a:cubicBezTo>
                      <a:pt x="817979" y="2223379"/>
                      <a:pt x="825787" y="2190096"/>
                      <a:pt x="808937" y="2167002"/>
                    </a:cubicBezTo>
                    <a:cubicBezTo>
                      <a:pt x="706169" y="2021111"/>
                      <a:pt x="364670" y="2147108"/>
                      <a:pt x="116012" y="2200159"/>
                    </a:cubicBezTo>
                    <a:cubicBezTo>
                      <a:pt x="57942" y="2073996"/>
                      <a:pt x="976" y="1794778"/>
                      <a:pt x="0" y="1657530"/>
                    </a:cubicBezTo>
                    <a:cubicBezTo>
                      <a:pt x="23569" y="1399547"/>
                      <a:pt x="142648" y="1475748"/>
                      <a:pt x="248790" y="1539671"/>
                    </a:cubicBezTo>
                    <a:cubicBezTo>
                      <a:pt x="563771" y="1555589"/>
                      <a:pt x="485163" y="925406"/>
                      <a:pt x="226518" y="1049619"/>
                    </a:cubicBezTo>
                    <a:cubicBezTo>
                      <a:pt x="150003" y="1086365"/>
                      <a:pt x="56561" y="1164379"/>
                      <a:pt x="16100" y="1005469"/>
                    </a:cubicBezTo>
                    <a:cubicBezTo>
                      <a:pt x="-32993" y="864734"/>
                      <a:pt x="47286" y="478570"/>
                      <a:pt x="87479" y="369408"/>
                    </a:cubicBezTo>
                    <a:cubicBezTo>
                      <a:pt x="483685" y="502036"/>
                      <a:pt x="775797" y="488473"/>
                      <a:pt x="813908" y="389002"/>
                    </a:cubicBezTo>
                    <a:cubicBezTo>
                      <a:pt x="824229" y="365427"/>
                      <a:pt x="814657" y="333342"/>
                      <a:pt x="779004" y="283670"/>
                    </a:cubicBezTo>
                    <a:cubicBezTo>
                      <a:pt x="673038" y="96344"/>
                      <a:pt x="845678" y="698"/>
                      <a:pt x="1014747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606060"/>
                  </a:gs>
                  <a:gs pos="100000">
                    <a:srgbClr val="CCCCCC"/>
                  </a:gs>
                </a:gsLst>
                <a:lin ang="108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3" name="Google Shape;313;p6"/>
              <p:cNvSpPr/>
              <p:nvPr/>
            </p:nvSpPr>
            <p:spPr>
              <a:xfrm flipH="1" rot="10800000">
                <a:off x="6213670" y="5773350"/>
                <a:ext cx="1448109" cy="1792218"/>
              </a:xfrm>
              <a:custGeom>
                <a:rect b="b" l="l" r="r" t="t"/>
                <a:pathLst>
                  <a:path extrusionOk="0" h="2561350" w="2069564">
                    <a:moveTo>
                      <a:pt x="1028762" y="3"/>
                    </a:moveTo>
                    <a:cubicBezTo>
                      <a:pt x="1197831" y="-691"/>
                      <a:pt x="1365814" y="120921"/>
                      <a:pt x="1243075" y="286050"/>
                    </a:cubicBezTo>
                    <a:cubicBezTo>
                      <a:pt x="1226965" y="315682"/>
                      <a:pt x="1215183" y="348101"/>
                      <a:pt x="1220939" y="389002"/>
                    </a:cubicBezTo>
                    <a:cubicBezTo>
                      <a:pt x="1226007" y="528261"/>
                      <a:pt x="1696102" y="461119"/>
                      <a:pt x="1959793" y="361648"/>
                    </a:cubicBezTo>
                    <a:cubicBezTo>
                      <a:pt x="2053648" y="496394"/>
                      <a:pt x="2070837" y="822506"/>
                      <a:pt x="2067556" y="961234"/>
                    </a:cubicBezTo>
                    <a:cubicBezTo>
                      <a:pt x="2071425" y="1080232"/>
                      <a:pt x="2014728" y="1106744"/>
                      <a:pt x="1881048" y="1030865"/>
                    </a:cubicBezTo>
                    <a:cubicBezTo>
                      <a:pt x="1483772" y="845572"/>
                      <a:pt x="1585020" y="1699608"/>
                      <a:pt x="1847373" y="1535481"/>
                    </a:cubicBezTo>
                    <a:cubicBezTo>
                      <a:pt x="1929125" y="1495441"/>
                      <a:pt x="2055039" y="1373504"/>
                      <a:pt x="2065070" y="1597847"/>
                    </a:cubicBezTo>
                    <a:cubicBezTo>
                      <a:pt x="2080077" y="1677957"/>
                      <a:pt x="2061145" y="2086235"/>
                      <a:pt x="1952333" y="2180265"/>
                    </a:cubicBezTo>
                    <a:cubicBezTo>
                      <a:pt x="1755709" y="2153739"/>
                      <a:pt x="1373407" y="2007849"/>
                      <a:pt x="1223202" y="2167002"/>
                    </a:cubicBezTo>
                    <a:cubicBezTo>
                      <a:pt x="1209721" y="2193452"/>
                      <a:pt x="1212523" y="2230274"/>
                      <a:pt x="1243075" y="2275300"/>
                    </a:cubicBezTo>
                    <a:cubicBezTo>
                      <a:pt x="1483581" y="2660267"/>
                      <a:pt x="581086" y="2652331"/>
                      <a:pt x="793019" y="2277680"/>
                    </a:cubicBezTo>
                    <a:cubicBezTo>
                      <a:pt x="831994" y="2223379"/>
                      <a:pt x="839802" y="2190096"/>
                      <a:pt x="822952" y="2167002"/>
                    </a:cubicBezTo>
                    <a:cubicBezTo>
                      <a:pt x="720184" y="2021111"/>
                      <a:pt x="378685" y="2147108"/>
                      <a:pt x="130027" y="2200159"/>
                    </a:cubicBezTo>
                    <a:cubicBezTo>
                      <a:pt x="37391" y="2130168"/>
                      <a:pt x="-7600" y="1771407"/>
                      <a:pt x="1050" y="1657531"/>
                    </a:cubicBezTo>
                    <a:cubicBezTo>
                      <a:pt x="24620" y="1416831"/>
                      <a:pt x="117773" y="1502066"/>
                      <a:pt x="271446" y="1561668"/>
                    </a:cubicBezTo>
                    <a:cubicBezTo>
                      <a:pt x="483628" y="1635999"/>
                      <a:pt x="591036" y="1022800"/>
                      <a:pt x="249172" y="1045298"/>
                    </a:cubicBezTo>
                    <a:cubicBezTo>
                      <a:pt x="168463" y="1050498"/>
                      <a:pt x="31683" y="1183628"/>
                      <a:pt x="8510" y="1018431"/>
                    </a:cubicBezTo>
                    <a:cubicBezTo>
                      <a:pt x="-14663" y="907943"/>
                      <a:pt x="13766" y="478572"/>
                      <a:pt x="110133" y="382371"/>
                    </a:cubicBezTo>
                    <a:cubicBezTo>
                      <a:pt x="506339" y="514999"/>
                      <a:pt x="789812" y="488473"/>
                      <a:pt x="827923" y="389002"/>
                    </a:cubicBezTo>
                    <a:cubicBezTo>
                      <a:pt x="838244" y="365427"/>
                      <a:pt x="828672" y="333342"/>
                      <a:pt x="793019" y="283670"/>
                    </a:cubicBezTo>
                    <a:cubicBezTo>
                      <a:pt x="687053" y="96344"/>
                      <a:pt x="859693" y="698"/>
                      <a:pt x="1028762" y="3"/>
                    </a:cubicBezTo>
                    <a:close/>
                  </a:path>
                </a:pathLst>
              </a:custGeom>
              <a:gradFill>
                <a:gsLst>
                  <a:gs pos="0">
                    <a:srgbClr val="3D2B54"/>
                  </a:gs>
                  <a:gs pos="100000">
                    <a:schemeClr val="accent5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4" name="Google Shape;314;p6"/>
            <p:cNvGrpSpPr/>
            <p:nvPr/>
          </p:nvGrpSpPr>
          <p:grpSpPr>
            <a:xfrm>
              <a:off x="7128311" y="1097274"/>
              <a:ext cx="367037" cy="5126301"/>
              <a:chOff x="4388482" y="1097274"/>
              <a:chExt cx="367037" cy="5126301"/>
            </a:xfrm>
          </p:grpSpPr>
          <p:sp>
            <p:nvSpPr>
              <p:cNvPr id="315" name="Google Shape;315;p6"/>
              <p:cNvSpPr txBox="1"/>
              <p:nvPr/>
            </p:nvSpPr>
            <p:spPr>
              <a:xfrm>
                <a:off x="4388482" y="1097274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6" name="Google Shape;316;p6"/>
              <p:cNvSpPr txBox="1"/>
              <p:nvPr/>
            </p:nvSpPr>
            <p:spPr>
              <a:xfrm>
                <a:off x="4388482" y="2232656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7" name="Google Shape;317;p6"/>
              <p:cNvSpPr txBox="1"/>
              <p:nvPr/>
            </p:nvSpPr>
            <p:spPr>
              <a:xfrm>
                <a:off x="4388482" y="450342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8" name="Google Shape;318;p6"/>
              <p:cNvSpPr txBox="1"/>
              <p:nvPr/>
            </p:nvSpPr>
            <p:spPr>
              <a:xfrm>
                <a:off x="4388482" y="5638800"/>
                <a:ext cx="367037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19" name="Google Shape;319;p6"/>
          <p:cNvSpPr txBox="1"/>
          <p:nvPr/>
        </p:nvSpPr>
        <p:spPr>
          <a:xfrm>
            <a:off x="26983" y="15502"/>
            <a:ext cx="89154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595959"/>
                </a:solidFill>
                <a:latin typeface="Aharoni"/>
                <a:ea typeface="Aharoni"/>
                <a:cs typeface="Aharoni"/>
                <a:sym typeface="Aharoni"/>
              </a:rPr>
              <a:t>Holistic Learning and Connection</a:t>
            </a:r>
            <a:endParaRPr b="1" i="0" sz="28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0" name="Google Shape;320;p6"/>
          <p:cNvGrpSpPr/>
          <p:nvPr/>
        </p:nvGrpSpPr>
        <p:grpSpPr>
          <a:xfrm>
            <a:off x="695833" y="1063474"/>
            <a:ext cx="5908655" cy="761963"/>
            <a:chOff x="205963" y="1259422"/>
            <a:chExt cx="5908655" cy="761963"/>
          </a:xfrm>
        </p:grpSpPr>
        <p:sp>
          <p:nvSpPr>
            <p:cNvPr id="321" name="Google Shape;321;p6"/>
            <p:cNvSpPr txBox="1"/>
            <p:nvPr/>
          </p:nvSpPr>
          <p:spPr>
            <a:xfrm>
              <a:off x="2208010" y="1411473"/>
              <a:ext cx="2094109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 believe in: </a:t>
              </a:r>
              <a:endPara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2" name="Google Shape;322;p6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323" name="Google Shape;323;p6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p6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25" name="Google Shape;325;p6"/>
          <p:cNvGrpSpPr/>
          <p:nvPr/>
        </p:nvGrpSpPr>
        <p:grpSpPr>
          <a:xfrm>
            <a:off x="695833" y="2195089"/>
            <a:ext cx="5908655" cy="761963"/>
            <a:chOff x="205963" y="1259422"/>
            <a:chExt cx="5908655" cy="761963"/>
          </a:xfrm>
        </p:grpSpPr>
        <p:grpSp>
          <p:nvGrpSpPr>
            <p:cNvPr id="326" name="Google Shape;326;p6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327" name="Google Shape;327;p6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6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29" name="Google Shape;329;p6"/>
            <p:cNvSpPr/>
            <p:nvPr/>
          </p:nvSpPr>
          <p:spPr>
            <a:xfrm>
              <a:off x="598723" y="1478820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Empowering tamariki to make sound choices</a:t>
              </a:r>
              <a:endParaRPr/>
            </a:p>
          </p:txBody>
        </p:sp>
      </p:grpSp>
      <p:grpSp>
        <p:nvGrpSpPr>
          <p:cNvPr id="330" name="Google Shape;330;p6"/>
          <p:cNvGrpSpPr/>
          <p:nvPr/>
        </p:nvGrpSpPr>
        <p:grpSpPr>
          <a:xfrm>
            <a:off x="695833" y="3323341"/>
            <a:ext cx="5908655" cy="761963"/>
            <a:chOff x="205963" y="1259422"/>
            <a:chExt cx="5908655" cy="761963"/>
          </a:xfrm>
        </p:grpSpPr>
        <p:grpSp>
          <p:nvGrpSpPr>
            <p:cNvPr id="331" name="Google Shape;331;p6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332" name="Google Shape;332;p6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p6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4" name="Google Shape;334;p6"/>
            <p:cNvSpPr/>
            <p:nvPr/>
          </p:nvSpPr>
          <p:spPr>
            <a:xfrm>
              <a:off x="606463" y="1510796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Fostering holistic practices with our Tamariki.   </a:t>
              </a:r>
              <a:endParaRPr/>
            </a:p>
          </p:txBody>
        </p:sp>
      </p:grpSp>
      <p:grpSp>
        <p:nvGrpSpPr>
          <p:cNvPr id="335" name="Google Shape;335;p6"/>
          <p:cNvGrpSpPr/>
          <p:nvPr/>
        </p:nvGrpSpPr>
        <p:grpSpPr>
          <a:xfrm>
            <a:off x="695833" y="4462428"/>
            <a:ext cx="5908655" cy="761963"/>
            <a:chOff x="205963" y="1259422"/>
            <a:chExt cx="5908655" cy="761963"/>
          </a:xfrm>
        </p:grpSpPr>
        <p:grpSp>
          <p:nvGrpSpPr>
            <p:cNvPr id="336" name="Google Shape;336;p6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337" name="Google Shape;337;p6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8" name="Google Shape;338;p6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3"/>
                  </a:gs>
                  <a:gs pos="100000">
                    <a:schemeClr val="accent3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9" name="Google Shape;339;p6"/>
            <p:cNvSpPr/>
            <p:nvPr/>
          </p:nvSpPr>
          <p:spPr>
            <a:xfrm>
              <a:off x="707394" y="1403774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Creating an awareness of our impact on the people around us </a:t>
              </a:r>
              <a:endParaRPr/>
            </a:p>
          </p:txBody>
        </p:sp>
      </p:grpSp>
      <p:grpSp>
        <p:nvGrpSpPr>
          <p:cNvPr id="340" name="Google Shape;340;p6"/>
          <p:cNvGrpSpPr/>
          <p:nvPr/>
        </p:nvGrpSpPr>
        <p:grpSpPr>
          <a:xfrm>
            <a:off x="695833" y="5592133"/>
            <a:ext cx="5908655" cy="761963"/>
            <a:chOff x="205963" y="1259422"/>
            <a:chExt cx="5908655" cy="761963"/>
          </a:xfrm>
        </p:grpSpPr>
        <p:grpSp>
          <p:nvGrpSpPr>
            <p:cNvPr id="341" name="Google Shape;341;p6"/>
            <p:cNvGrpSpPr/>
            <p:nvPr/>
          </p:nvGrpSpPr>
          <p:grpSpPr>
            <a:xfrm>
              <a:off x="205963" y="1259422"/>
              <a:ext cx="5908655" cy="761963"/>
              <a:chOff x="205963" y="1259422"/>
              <a:chExt cx="5908655" cy="761963"/>
            </a:xfrm>
          </p:grpSpPr>
          <p:sp>
            <p:nvSpPr>
              <p:cNvPr id="342" name="Google Shape;342;p6"/>
              <p:cNvSpPr/>
              <p:nvPr/>
            </p:nvSpPr>
            <p:spPr>
              <a:xfrm>
                <a:off x="344039" y="1259422"/>
                <a:ext cx="5770579" cy="761963"/>
              </a:xfrm>
              <a:prstGeom prst="roundRect">
                <a:avLst>
                  <a:gd fmla="val 40104" name="adj"/>
                </a:avLst>
              </a:prstGeom>
              <a:noFill/>
              <a:ln cap="flat" cmpd="sng" w="25400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i="0" sz="2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" name="Google Shape;343;p6"/>
              <p:cNvSpPr/>
              <p:nvPr/>
            </p:nvSpPr>
            <p:spPr>
              <a:xfrm>
                <a:off x="205963" y="1460468"/>
                <a:ext cx="377228" cy="373493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75000">
                    <a:schemeClr val="accent5"/>
                  </a:gs>
                  <a:gs pos="100000">
                    <a:schemeClr val="accent5"/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  <a:effectLst>
                <a:outerShdw blurRad="50800" rotWithShape="0" algn="t" dir="5400000" dist="381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4" name="Google Shape;344;p6"/>
            <p:cNvSpPr/>
            <p:nvPr/>
          </p:nvSpPr>
          <p:spPr>
            <a:xfrm>
              <a:off x="617742" y="1370215"/>
              <a:ext cx="5312684" cy="3231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Enhancing relationships – Tuakana/Teina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ustom 144">
      <a:dk1>
        <a:srgbClr val="000000"/>
      </a:dk1>
      <a:lt1>
        <a:srgbClr val="FFFFFF"/>
      </a:lt1>
      <a:dk2>
        <a:srgbClr val="00B0F0"/>
      </a:dk2>
      <a:lt2>
        <a:srgbClr val="0070C0"/>
      </a:lt2>
      <a:accent1>
        <a:srgbClr val="FF6600"/>
      </a:accent1>
      <a:accent2>
        <a:srgbClr val="669900"/>
      </a:accent2>
      <a:accent3>
        <a:srgbClr val="808080"/>
      </a:accent3>
      <a:accent4>
        <a:srgbClr val="BD67B9"/>
      </a:accent4>
      <a:accent5>
        <a:srgbClr val="7B57A8"/>
      </a:accent5>
      <a:accent6>
        <a:srgbClr val="437F85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2012-08-01T06:12:09Z</dcterms:created>
  <dc:creator>com</dc:creator>
</cp:coreProperties>
</file>